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9" r:id="rId11"/>
    <p:sldId id="266" r:id="rId12"/>
    <p:sldId id="267" r:id="rId13"/>
    <p:sldId id="268" r:id="rId14"/>
    <p:sldId id="270" r:id="rId15"/>
    <p:sldId id="271" r:id="rId16"/>
    <p:sldId id="272" r:id="rId17"/>
    <p:sldId id="273" r:id="rId18"/>
    <p:sldId id="275" r:id="rId1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C167188-C958-475C-923A-CF5FCFC2AF05}" v="563" dt="2025-04-21T06:09:23.293"/>
    <p1510:client id="{D4161241-2D0E-4327-AC45-997931153BC8}" v="535" dt="2025-04-20T14:12:58.893"/>
    <p1510:client id="{D897892C-8CA2-354A-8D4C-E2824EC55040}" v="173" dt="2025-04-21T06:36:10.09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655" autoAdjust="0"/>
    <p:restoredTop sz="94677"/>
  </p:normalViewPr>
  <p:slideViewPr>
    <p:cSldViewPr snapToGrid="0">
      <p:cViewPr varScale="1">
        <p:scale>
          <a:sx n="87" d="100"/>
          <a:sy n="87" d="100"/>
        </p:scale>
        <p:origin x="1480" y="4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userId="2b5178a278537b04" providerId="LiveId" clId="{6C167188-C958-475C-923A-CF5FCFC2AF05}"/>
    <pc:docChg chg="undo custSel addSld delSld modSld sldOrd">
      <pc:chgData name="" userId="2b5178a278537b04" providerId="LiveId" clId="{6C167188-C958-475C-923A-CF5FCFC2AF05}" dt="2025-04-21T06:09:23.293" v="562" actId="1076"/>
      <pc:docMkLst>
        <pc:docMk/>
      </pc:docMkLst>
      <pc:sldChg chg="addSp modSp del ord">
        <pc:chgData name="" userId="2b5178a278537b04" providerId="LiveId" clId="{6C167188-C958-475C-923A-CF5FCFC2AF05}" dt="2025-04-21T06:09:11.952" v="549" actId="2696"/>
        <pc:sldMkLst>
          <pc:docMk/>
          <pc:sldMk cId="2973277176" sldId="258"/>
        </pc:sldMkLst>
        <pc:spChg chg="add mod">
          <ac:chgData name="" userId="2b5178a278537b04" providerId="LiveId" clId="{6C167188-C958-475C-923A-CF5FCFC2AF05}" dt="2025-04-21T06:07:55.780" v="521" actId="20577"/>
          <ac:spMkLst>
            <pc:docMk/>
            <pc:sldMk cId="2973277176" sldId="258"/>
            <ac:spMk id="3" creationId="{D749DB2C-0EB9-49C9-885D-89889211D372}"/>
          </ac:spMkLst>
        </pc:spChg>
      </pc:sldChg>
      <pc:sldChg chg="addSp modSp modAnim">
        <pc:chgData name="" userId="2b5178a278537b04" providerId="LiveId" clId="{6C167188-C958-475C-923A-CF5FCFC2AF05}" dt="2025-04-21T05:34:11.229" v="37"/>
        <pc:sldMkLst>
          <pc:docMk/>
          <pc:sldMk cId="3396462925" sldId="270"/>
        </pc:sldMkLst>
        <pc:spChg chg="add mod">
          <ac:chgData name="" userId="2b5178a278537b04" providerId="LiveId" clId="{6C167188-C958-475C-923A-CF5FCFC2AF05}" dt="2025-04-21T05:32:56.813" v="13" actId="14100"/>
          <ac:spMkLst>
            <pc:docMk/>
            <pc:sldMk cId="3396462925" sldId="270"/>
            <ac:spMk id="4" creationId="{A14D1816-54D1-41E0-8FB5-781CFFCBDF6C}"/>
          </ac:spMkLst>
        </pc:spChg>
        <pc:picChg chg="add mod">
          <ac:chgData name="" userId="2b5178a278537b04" providerId="LiveId" clId="{6C167188-C958-475C-923A-CF5FCFC2AF05}" dt="2025-04-21T05:32:16.588" v="3" actId="1076"/>
          <ac:picMkLst>
            <pc:docMk/>
            <pc:sldMk cId="3396462925" sldId="270"/>
            <ac:picMk id="2" creationId="{ED3CA827-6D4A-4666-849D-0D96D8E9AA3A}"/>
          </ac:picMkLst>
        </pc:picChg>
        <pc:picChg chg="add mod">
          <ac:chgData name="" userId="2b5178a278537b04" providerId="LiveId" clId="{6C167188-C958-475C-923A-CF5FCFC2AF05}" dt="2025-04-21T05:32:28.476" v="9" actId="1076"/>
          <ac:picMkLst>
            <pc:docMk/>
            <pc:sldMk cId="3396462925" sldId="270"/>
            <ac:picMk id="3" creationId="{46255612-42FA-4A1C-B59A-CF58D85AEABA}"/>
          </ac:picMkLst>
        </pc:picChg>
        <pc:picChg chg="add mod ord">
          <ac:chgData name="" userId="2b5178a278537b04" providerId="LiveId" clId="{6C167188-C958-475C-923A-CF5FCFC2AF05}" dt="2025-04-21T05:33:39.878" v="26" actId="1076"/>
          <ac:picMkLst>
            <pc:docMk/>
            <pc:sldMk cId="3396462925" sldId="270"/>
            <ac:picMk id="5" creationId="{901AF4F6-4B71-45E4-A422-7EDC01CE4E64}"/>
          </ac:picMkLst>
        </pc:picChg>
        <pc:picChg chg="add mod">
          <ac:chgData name="" userId="2b5178a278537b04" providerId="LiveId" clId="{6C167188-C958-475C-923A-CF5FCFC2AF05}" dt="2025-04-21T05:34:08.845" v="36" actId="1076"/>
          <ac:picMkLst>
            <pc:docMk/>
            <pc:sldMk cId="3396462925" sldId="270"/>
            <ac:picMk id="8" creationId="{A1DE4364-821B-4776-856D-F790A29F2B63}"/>
          </ac:picMkLst>
        </pc:picChg>
        <pc:picChg chg="add mod">
          <ac:chgData name="" userId="2b5178a278537b04" providerId="LiveId" clId="{6C167188-C958-475C-923A-CF5FCFC2AF05}" dt="2025-04-21T05:34:06.319" v="35" actId="1076"/>
          <ac:picMkLst>
            <pc:docMk/>
            <pc:sldMk cId="3396462925" sldId="270"/>
            <ac:picMk id="9" creationId="{E1B57693-C8AB-4461-9199-3B8AD11E7880}"/>
          </ac:picMkLst>
        </pc:picChg>
        <pc:cxnChg chg="add mod">
          <ac:chgData name="" userId="2b5178a278537b04" providerId="LiveId" clId="{6C167188-C958-475C-923A-CF5FCFC2AF05}" dt="2025-04-21T05:33:36.128" v="24" actId="1076"/>
          <ac:cxnSpMkLst>
            <pc:docMk/>
            <pc:sldMk cId="3396462925" sldId="270"/>
            <ac:cxnSpMk id="7" creationId="{6E4ACA26-14AA-45E1-9FD8-6888A8D6AD1C}"/>
          </ac:cxnSpMkLst>
        </pc:cxnChg>
      </pc:sldChg>
      <pc:sldChg chg="addSp modSp modAnim">
        <pc:chgData name="" userId="2b5178a278537b04" providerId="LiveId" clId="{6C167188-C958-475C-923A-CF5FCFC2AF05}" dt="2025-04-21T06:00:19.607" v="371" actId="1076"/>
        <pc:sldMkLst>
          <pc:docMk/>
          <pc:sldMk cId="100778232" sldId="271"/>
        </pc:sldMkLst>
        <pc:spChg chg="add mod">
          <ac:chgData name="" userId="2b5178a278537b04" providerId="LiveId" clId="{6C167188-C958-475C-923A-CF5FCFC2AF05}" dt="2025-04-21T05:55:29.099" v="205" actId="20577"/>
          <ac:spMkLst>
            <pc:docMk/>
            <pc:sldMk cId="100778232" sldId="271"/>
            <ac:spMk id="3" creationId="{13569B81-33D5-47AF-95F4-39F19765679E}"/>
          </ac:spMkLst>
        </pc:spChg>
        <pc:spChg chg="add mod">
          <ac:chgData name="" userId="2b5178a278537b04" providerId="LiveId" clId="{6C167188-C958-475C-923A-CF5FCFC2AF05}" dt="2025-04-21T05:56:45.396" v="344" actId="404"/>
          <ac:spMkLst>
            <pc:docMk/>
            <pc:sldMk cId="100778232" sldId="271"/>
            <ac:spMk id="6" creationId="{1F6E755B-0818-4F2C-A103-8650545ECB92}"/>
          </ac:spMkLst>
        </pc:spChg>
        <pc:spChg chg="add mod">
          <ac:chgData name="" userId="2b5178a278537b04" providerId="LiveId" clId="{6C167188-C958-475C-923A-CF5FCFC2AF05}" dt="2025-04-21T05:59:57.799" v="353" actId="1076"/>
          <ac:spMkLst>
            <pc:docMk/>
            <pc:sldMk cId="100778232" sldId="271"/>
            <ac:spMk id="7" creationId="{B37FB241-4165-4F5C-A770-D155A6CDEA0D}"/>
          </ac:spMkLst>
        </pc:spChg>
        <pc:spChg chg="add mod">
          <ac:chgData name="" userId="2b5178a278537b04" providerId="LiveId" clId="{6C167188-C958-475C-923A-CF5FCFC2AF05}" dt="2025-04-21T06:00:19.607" v="371" actId="1076"/>
          <ac:spMkLst>
            <pc:docMk/>
            <pc:sldMk cId="100778232" sldId="271"/>
            <ac:spMk id="8" creationId="{AA391F56-1B45-4E5F-815F-A16ED77D2729}"/>
          </ac:spMkLst>
        </pc:spChg>
        <pc:picChg chg="add mod">
          <ac:chgData name="" userId="2b5178a278537b04" providerId="LiveId" clId="{6C167188-C958-475C-923A-CF5FCFC2AF05}" dt="2025-04-21T05:35:27.415" v="40" actId="1076"/>
          <ac:picMkLst>
            <pc:docMk/>
            <pc:sldMk cId="100778232" sldId="271"/>
            <ac:picMk id="2" creationId="{DEE2F1EB-ACC2-432F-9A74-9562B2804AD7}"/>
          </ac:picMkLst>
        </pc:picChg>
        <pc:picChg chg="add mod">
          <ac:chgData name="" userId="2b5178a278537b04" providerId="LiveId" clId="{6C167188-C958-475C-923A-CF5FCFC2AF05}" dt="2025-04-21T05:58:17.210" v="346" actId="14826"/>
          <ac:picMkLst>
            <pc:docMk/>
            <pc:sldMk cId="100778232" sldId="271"/>
            <ac:picMk id="4" creationId="{3F21795E-8AFF-4178-BE28-2AA2CD6706D5}"/>
          </ac:picMkLst>
        </pc:picChg>
        <pc:picChg chg="add mod">
          <ac:chgData name="" userId="2b5178a278537b04" providerId="LiveId" clId="{6C167188-C958-475C-923A-CF5FCFC2AF05}" dt="2025-04-21T05:56:16.485" v="221" actId="1076"/>
          <ac:picMkLst>
            <pc:docMk/>
            <pc:sldMk cId="100778232" sldId="271"/>
            <ac:picMk id="5" creationId="{F6680612-C823-431F-9A88-CD0EF2AEBD85}"/>
          </ac:picMkLst>
        </pc:picChg>
      </pc:sldChg>
      <pc:sldChg chg="addSp delSp modSp add modAnim">
        <pc:chgData name="" userId="2b5178a278537b04" providerId="LiveId" clId="{6C167188-C958-475C-923A-CF5FCFC2AF05}" dt="2025-04-21T06:02:28.067" v="405"/>
        <pc:sldMkLst>
          <pc:docMk/>
          <pc:sldMk cId="4066554716" sldId="272"/>
        </pc:sldMkLst>
        <pc:spChg chg="add del">
          <ac:chgData name="" userId="2b5178a278537b04" providerId="LiveId" clId="{6C167188-C958-475C-923A-CF5FCFC2AF05}" dt="2025-04-21T05:59:35.679" v="348"/>
          <ac:spMkLst>
            <pc:docMk/>
            <pc:sldMk cId="4066554716" sldId="272"/>
            <ac:spMk id="3" creationId="{FD8AC938-AB56-449F-AD6B-5F66277D782F}"/>
          </ac:spMkLst>
        </pc:spChg>
        <pc:spChg chg="add mod">
          <ac:chgData name="" userId="2b5178a278537b04" providerId="LiveId" clId="{6C167188-C958-475C-923A-CF5FCFC2AF05}" dt="2025-04-21T06:01:37.116" v="391" actId="1076"/>
          <ac:spMkLst>
            <pc:docMk/>
            <pc:sldMk cId="4066554716" sldId="272"/>
            <ac:spMk id="7" creationId="{BBAC09A1-5EC1-4C21-A9AB-769B6A70F8F1}"/>
          </ac:spMkLst>
        </pc:spChg>
        <pc:spChg chg="add mod">
          <ac:chgData name="" userId="2b5178a278537b04" providerId="LiveId" clId="{6C167188-C958-475C-923A-CF5FCFC2AF05}" dt="2025-04-21T06:02:23.267" v="403" actId="1076"/>
          <ac:spMkLst>
            <pc:docMk/>
            <pc:sldMk cId="4066554716" sldId="272"/>
            <ac:spMk id="9" creationId="{9A4D0AA9-EADB-4F58-94AF-3662488982BE}"/>
          </ac:spMkLst>
        </pc:spChg>
        <pc:picChg chg="add del">
          <ac:chgData name="" userId="2b5178a278537b04" providerId="LiveId" clId="{6C167188-C958-475C-923A-CF5FCFC2AF05}" dt="2025-04-21T05:59:35.679" v="348"/>
          <ac:picMkLst>
            <pc:docMk/>
            <pc:sldMk cId="4066554716" sldId="272"/>
            <ac:picMk id="2" creationId="{3E31A30C-9594-4DA3-9C65-CA2343B3DAB9}"/>
          </ac:picMkLst>
        </pc:picChg>
        <pc:picChg chg="add mod">
          <ac:chgData name="" userId="2b5178a278537b04" providerId="LiveId" clId="{6C167188-C958-475C-923A-CF5FCFC2AF05}" dt="2025-04-21T06:00:33.080" v="375" actId="1076"/>
          <ac:picMkLst>
            <pc:docMk/>
            <pc:sldMk cId="4066554716" sldId="272"/>
            <ac:picMk id="4" creationId="{B020070E-34D2-4CF6-8D98-E9321C9AD187}"/>
          </ac:picMkLst>
        </pc:picChg>
        <pc:picChg chg="add mod">
          <ac:chgData name="" userId="2b5178a278537b04" providerId="LiveId" clId="{6C167188-C958-475C-923A-CF5FCFC2AF05}" dt="2025-04-21T06:01:35.438" v="390" actId="1076"/>
          <ac:picMkLst>
            <pc:docMk/>
            <pc:sldMk cId="4066554716" sldId="272"/>
            <ac:picMk id="5" creationId="{4A426C24-523C-487B-AE00-724DEC9D039D}"/>
          </ac:picMkLst>
        </pc:picChg>
        <pc:picChg chg="add mod">
          <ac:chgData name="" userId="2b5178a278537b04" providerId="LiveId" clId="{6C167188-C958-475C-923A-CF5FCFC2AF05}" dt="2025-04-21T06:01:27.231" v="386" actId="1076"/>
          <ac:picMkLst>
            <pc:docMk/>
            <pc:sldMk cId="4066554716" sldId="272"/>
            <ac:picMk id="6" creationId="{F873F3BD-7156-491D-B9C2-B454F80A8414}"/>
          </ac:picMkLst>
        </pc:picChg>
        <pc:picChg chg="add mod">
          <ac:chgData name="" userId="2b5178a278537b04" providerId="LiveId" clId="{6C167188-C958-475C-923A-CF5FCFC2AF05}" dt="2025-04-21T06:02:24.884" v="404" actId="1076"/>
          <ac:picMkLst>
            <pc:docMk/>
            <pc:sldMk cId="4066554716" sldId="272"/>
            <ac:picMk id="8" creationId="{2CCA6C92-E7D4-4DB6-99D7-390DF4E0F5AA}"/>
          </ac:picMkLst>
        </pc:picChg>
      </pc:sldChg>
      <pc:sldChg chg="addSp delSp modSp add modAnim">
        <pc:chgData name="" userId="2b5178a278537b04" providerId="LiveId" clId="{6C167188-C958-475C-923A-CF5FCFC2AF05}" dt="2025-04-21T06:09:16.203" v="551"/>
        <pc:sldMkLst>
          <pc:docMk/>
          <pc:sldMk cId="1221908433" sldId="273"/>
        </pc:sldMkLst>
        <pc:spChg chg="add mod">
          <ac:chgData name="" userId="2b5178a278537b04" providerId="LiveId" clId="{6C167188-C958-475C-923A-CF5FCFC2AF05}" dt="2025-04-21T06:03:41.879" v="452" actId="1076"/>
          <ac:spMkLst>
            <pc:docMk/>
            <pc:sldMk cId="1221908433" sldId="273"/>
            <ac:spMk id="2" creationId="{0A422C24-BB68-4ED9-87AF-3D63F2AB1C10}"/>
          </ac:spMkLst>
        </pc:spChg>
        <pc:spChg chg="add mod">
          <ac:chgData name="" userId="2b5178a278537b04" providerId="LiveId" clId="{6C167188-C958-475C-923A-CF5FCFC2AF05}" dt="2025-04-21T06:04:48.848" v="463" actId="164"/>
          <ac:spMkLst>
            <pc:docMk/>
            <pc:sldMk cId="1221908433" sldId="273"/>
            <ac:spMk id="3" creationId="{60934B26-FB2A-4DD9-A874-D15D7AD77100}"/>
          </ac:spMkLst>
        </pc:spChg>
        <pc:spChg chg="add mod">
          <ac:chgData name="" userId="2b5178a278537b04" providerId="LiveId" clId="{6C167188-C958-475C-923A-CF5FCFC2AF05}" dt="2025-04-21T06:04:48.848" v="463" actId="164"/>
          <ac:spMkLst>
            <pc:docMk/>
            <pc:sldMk cId="1221908433" sldId="273"/>
            <ac:spMk id="4" creationId="{CC495758-DA79-4E9E-8727-0CE48C41E222}"/>
          </ac:spMkLst>
        </pc:spChg>
        <pc:spChg chg="add mod">
          <ac:chgData name="" userId="2b5178a278537b04" providerId="LiveId" clId="{6C167188-C958-475C-923A-CF5FCFC2AF05}" dt="2025-04-21T06:04:48.848" v="463" actId="164"/>
          <ac:spMkLst>
            <pc:docMk/>
            <pc:sldMk cId="1221908433" sldId="273"/>
            <ac:spMk id="5" creationId="{B59B4572-6D8A-46C4-BBC1-33B915B891E9}"/>
          </ac:spMkLst>
        </pc:spChg>
        <pc:spChg chg="add mod">
          <ac:chgData name="" userId="2b5178a278537b04" providerId="LiveId" clId="{6C167188-C958-475C-923A-CF5FCFC2AF05}" dt="2025-04-21T06:04:48.848" v="463" actId="164"/>
          <ac:spMkLst>
            <pc:docMk/>
            <pc:sldMk cId="1221908433" sldId="273"/>
            <ac:spMk id="6" creationId="{415BF885-07EF-43B3-9F98-34A3B0EB8F31}"/>
          </ac:spMkLst>
        </pc:spChg>
        <pc:spChg chg="add mod">
          <ac:chgData name="" userId="2b5178a278537b04" providerId="LiveId" clId="{6C167188-C958-475C-923A-CF5FCFC2AF05}" dt="2025-04-21T06:04:48.848" v="463" actId="164"/>
          <ac:spMkLst>
            <pc:docMk/>
            <pc:sldMk cId="1221908433" sldId="273"/>
            <ac:spMk id="7" creationId="{C49AFD04-22DA-4CE2-AC69-7F9E8965774C}"/>
          </ac:spMkLst>
        </pc:spChg>
        <pc:spChg chg="add mod">
          <ac:chgData name="" userId="2b5178a278537b04" providerId="LiveId" clId="{6C167188-C958-475C-923A-CF5FCFC2AF05}" dt="2025-04-21T06:04:48.848" v="463" actId="164"/>
          <ac:spMkLst>
            <pc:docMk/>
            <pc:sldMk cId="1221908433" sldId="273"/>
            <ac:spMk id="8" creationId="{1E3E1516-08FC-41E7-8E3A-BEFA9CCDF2A9}"/>
          </ac:spMkLst>
        </pc:spChg>
        <pc:spChg chg="add del">
          <ac:chgData name="" userId="2b5178a278537b04" providerId="LiveId" clId="{6C167188-C958-475C-923A-CF5FCFC2AF05}" dt="2025-04-21T06:09:16.203" v="551"/>
          <ac:spMkLst>
            <pc:docMk/>
            <pc:sldMk cId="1221908433" sldId="273"/>
            <ac:spMk id="15" creationId="{17DBF7A2-DAF1-44D6-8C66-82DBC79CE446}"/>
          </ac:spMkLst>
        </pc:spChg>
        <pc:grpChg chg="add mod">
          <ac:chgData name="" userId="2b5178a278537b04" providerId="LiveId" clId="{6C167188-C958-475C-923A-CF5FCFC2AF05}" dt="2025-04-21T06:04:48.848" v="463" actId="164"/>
          <ac:grpSpMkLst>
            <pc:docMk/>
            <pc:sldMk cId="1221908433" sldId="273"/>
            <ac:grpSpMk id="13" creationId="{0A33B6A0-1BE1-41DD-B949-7D4F399E5420}"/>
          </ac:grpSpMkLst>
        </pc:grpChg>
        <pc:picChg chg="add mod">
          <ac:chgData name="" userId="2b5178a278537b04" providerId="LiveId" clId="{6C167188-C958-475C-923A-CF5FCFC2AF05}" dt="2025-04-21T06:05:01.996" v="466" actId="1076"/>
          <ac:picMkLst>
            <pc:docMk/>
            <pc:sldMk cId="1221908433" sldId="273"/>
            <ac:picMk id="12" creationId="{DC90E787-93C4-467C-BE1D-2CDDA133EE8B}"/>
          </ac:picMkLst>
        </pc:picChg>
        <pc:picChg chg="add mod">
          <ac:chgData name="" userId="2b5178a278537b04" providerId="LiveId" clId="{6C167188-C958-475C-923A-CF5FCFC2AF05}" dt="2025-04-21T06:05:03.947" v="469" actId="1076"/>
          <ac:picMkLst>
            <pc:docMk/>
            <pc:sldMk cId="1221908433" sldId="273"/>
            <ac:picMk id="14" creationId="{B2B367D6-F3C0-4035-BBB7-060308B0DBD8}"/>
          </ac:picMkLst>
        </pc:picChg>
        <pc:cxnChg chg="add mod">
          <ac:chgData name="" userId="2b5178a278537b04" providerId="LiveId" clId="{6C167188-C958-475C-923A-CF5FCFC2AF05}" dt="2025-04-21T06:04:48.848" v="463" actId="164"/>
          <ac:cxnSpMkLst>
            <pc:docMk/>
            <pc:sldMk cId="1221908433" sldId="273"/>
            <ac:cxnSpMk id="9" creationId="{B490962D-BB48-4469-A616-5469E98F8CDA}"/>
          </ac:cxnSpMkLst>
        </pc:cxnChg>
        <pc:cxnChg chg="add mod">
          <ac:chgData name="" userId="2b5178a278537b04" providerId="LiveId" clId="{6C167188-C958-475C-923A-CF5FCFC2AF05}" dt="2025-04-21T06:04:48.848" v="463" actId="164"/>
          <ac:cxnSpMkLst>
            <pc:docMk/>
            <pc:sldMk cId="1221908433" sldId="273"/>
            <ac:cxnSpMk id="10" creationId="{CE4612C4-490F-4507-9514-8226285E61FA}"/>
          </ac:cxnSpMkLst>
        </pc:cxnChg>
        <pc:cxnChg chg="add mod">
          <ac:chgData name="" userId="2b5178a278537b04" providerId="LiveId" clId="{6C167188-C958-475C-923A-CF5FCFC2AF05}" dt="2025-04-21T06:04:48.848" v="463" actId="164"/>
          <ac:cxnSpMkLst>
            <pc:docMk/>
            <pc:sldMk cId="1221908433" sldId="273"/>
            <ac:cxnSpMk id="11" creationId="{5B4F7EC7-7A18-4BA1-A580-761D381B68BE}"/>
          </ac:cxnSpMkLst>
        </pc:cxnChg>
      </pc:sldChg>
      <pc:sldChg chg="add del">
        <pc:chgData name="" userId="2b5178a278537b04" providerId="LiveId" clId="{6C167188-C958-475C-923A-CF5FCFC2AF05}" dt="2025-04-21T06:08:06.029" v="523" actId="2696"/>
        <pc:sldMkLst>
          <pc:docMk/>
          <pc:sldMk cId="886223104" sldId="274"/>
        </pc:sldMkLst>
      </pc:sldChg>
      <pc:sldChg chg="addSp delSp modSp add">
        <pc:chgData name="" userId="2b5178a278537b04" providerId="LiveId" clId="{6C167188-C958-475C-923A-CF5FCFC2AF05}" dt="2025-04-21T06:09:23.293" v="562" actId="1076"/>
        <pc:sldMkLst>
          <pc:docMk/>
          <pc:sldMk cId="941381069" sldId="275"/>
        </pc:sldMkLst>
        <pc:spChg chg="del mod">
          <ac:chgData name="" userId="2b5178a278537b04" providerId="LiveId" clId="{6C167188-C958-475C-923A-CF5FCFC2AF05}" dt="2025-04-21T06:08:35.539" v="535" actId="478"/>
          <ac:spMkLst>
            <pc:docMk/>
            <pc:sldMk cId="941381069" sldId="275"/>
            <ac:spMk id="3" creationId="{D749DB2C-0EB9-49C9-885D-89889211D372}"/>
          </ac:spMkLst>
        </pc:spChg>
        <pc:spChg chg="add del">
          <ac:chgData name="" userId="2b5178a278537b04" providerId="LiveId" clId="{6C167188-C958-475C-923A-CF5FCFC2AF05}" dt="2025-04-21T06:08:29.780" v="532"/>
          <ac:spMkLst>
            <pc:docMk/>
            <pc:sldMk cId="941381069" sldId="275"/>
            <ac:spMk id="4" creationId="{2224DFCF-D05B-4068-9648-5827716AA3AA}"/>
          </ac:spMkLst>
        </pc:spChg>
        <pc:spChg chg="add del">
          <ac:chgData name="" userId="2b5178a278537b04" providerId="LiveId" clId="{6C167188-C958-475C-923A-CF5FCFC2AF05}" dt="2025-04-21T06:08:29.780" v="532"/>
          <ac:spMkLst>
            <pc:docMk/>
            <pc:sldMk cId="941381069" sldId="275"/>
            <ac:spMk id="5" creationId="{32624A10-2ACA-494C-90AE-1511826487DC}"/>
          </ac:spMkLst>
        </pc:spChg>
        <pc:spChg chg="add del">
          <ac:chgData name="" userId="2b5178a278537b04" providerId="LiveId" clId="{6C167188-C958-475C-923A-CF5FCFC2AF05}" dt="2025-04-21T06:08:29.780" v="532"/>
          <ac:spMkLst>
            <pc:docMk/>
            <pc:sldMk cId="941381069" sldId="275"/>
            <ac:spMk id="6" creationId="{76955F82-A19B-46C5-9040-C8A14ADC8BB0}"/>
          </ac:spMkLst>
        </pc:spChg>
        <pc:spChg chg="add del">
          <ac:chgData name="" userId="2b5178a278537b04" providerId="LiveId" clId="{6C167188-C958-475C-923A-CF5FCFC2AF05}" dt="2025-04-21T06:08:29.780" v="532"/>
          <ac:spMkLst>
            <pc:docMk/>
            <pc:sldMk cId="941381069" sldId="275"/>
            <ac:spMk id="7" creationId="{24E3ED14-E7A3-4D43-9A15-300671C73A43}"/>
          </ac:spMkLst>
        </pc:spChg>
        <pc:spChg chg="add del">
          <ac:chgData name="" userId="2b5178a278537b04" providerId="LiveId" clId="{6C167188-C958-475C-923A-CF5FCFC2AF05}" dt="2025-04-21T06:08:29.780" v="532"/>
          <ac:spMkLst>
            <pc:docMk/>
            <pc:sldMk cId="941381069" sldId="275"/>
            <ac:spMk id="8" creationId="{C30E86F4-CE66-4794-82D6-EBA26F6EB3E2}"/>
          </ac:spMkLst>
        </pc:spChg>
        <pc:spChg chg="add del">
          <ac:chgData name="" userId="2b5178a278537b04" providerId="LiveId" clId="{6C167188-C958-475C-923A-CF5FCFC2AF05}" dt="2025-04-21T06:08:29.780" v="532"/>
          <ac:spMkLst>
            <pc:docMk/>
            <pc:sldMk cId="941381069" sldId="275"/>
            <ac:spMk id="9" creationId="{D3BEBAC1-AFD0-4950-A23A-32914E895F3E}"/>
          </ac:spMkLst>
        </pc:spChg>
        <pc:spChg chg="add del">
          <ac:chgData name="" userId="2b5178a278537b04" providerId="LiveId" clId="{6C167188-C958-475C-923A-CF5FCFC2AF05}" dt="2025-04-21T06:08:29.780" v="532"/>
          <ac:spMkLst>
            <pc:docMk/>
            <pc:sldMk cId="941381069" sldId="275"/>
            <ac:spMk id="10" creationId="{847B6084-65A7-4862-918B-543A9F7A4E76}"/>
          </ac:spMkLst>
        </pc:spChg>
        <pc:spChg chg="add del">
          <ac:chgData name="" userId="2b5178a278537b04" providerId="LiveId" clId="{6C167188-C958-475C-923A-CF5FCFC2AF05}" dt="2025-04-21T06:08:29.780" v="532"/>
          <ac:spMkLst>
            <pc:docMk/>
            <pc:sldMk cId="941381069" sldId="275"/>
            <ac:spMk id="11" creationId="{6BEEBAE6-87CB-4480-8546-F3A208D79A19}"/>
          </ac:spMkLst>
        </pc:spChg>
        <pc:spChg chg="add del">
          <ac:chgData name="" userId="2b5178a278537b04" providerId="LiveId" clId="{6C167188-C958-475C-923A-CF5FCFC2AF05}" dt="2025-04-21T06:08:29.780" v="532"/>
          <ac:spMkLst>
            <pc:docMk/>
            <pc:sldMk cId="941381069" sldId="275"/>
            <ac:spMk id="12" creationId="{3762DF1C-3709-4B1D-A843-C92DB3E36867}"/>
          </ac:spMkLst>
        </pc:spChg>
        <pc:spChg chg="add del">
          <ac:chgData name="" userId="2b5178a278537b04" providerId="LiveId" clId="{6C167188-C958-475C-923A-CF5FCFC2AF05}" dt="2025-04-21T06:08:29.780" v="532"/>
          <ac:spMkLst>
            <pc:docMk/>
            <pc:sldMk cId="941381069" sldId="275"/>
            <ac:spMk id="13" creationId="{C8AFB6F6-C91A-4E4B-8C72-4836980FF3AA}"/>
          </ac:spMkLst>
        </pc:spChg>
        <pc:spChg chg="add del">
          <ac:chgData name="" userId="2b5178a278537b04" providerId="LiveId" clId="{6C167188-C958-475C-923A-CF5FCFC2AF05}" dt="2025-04-21T06:08:29.780" v="532"/>
          <ac:spMkLst>
            <pc:docMk/>
            <pc:sldMk cId="941381069" sldId="275"/>
            <ac:spMk id="14" creationId="{BE6C377A-9FAD-414B-AA1B-69F913DE8158}"/>
          </ac:spMkLst>
        </pc:spChg>
        <pc:spChg chg="add">
          <ac:chgData name="" userId="2b5178a278537b04" providerId="LiveId" clId="{6C167188-C958-475C-923A-CF5FCFC2AF05}" dt="2025-04-21T06:08:33.452" v="534"/>
          <ac:spMkLst>
            <pc:docMk/>
            <pc:sldMk cId="941381069" sldId="275"/>
            <ac:spMk id="18" creationId="{9282B72A-305B-4F83-94D4-F033BAA12C26}"/>
          </ac:spMkLst>
        </pc:spChg>
        <pc:spChg chg="add">
          <ac:chgData name="" userId="2b5178a278537b04" providerId="LiveId" clId="{6C167188-C958-475C-923A-CF5FCFC2AF05}" dt="2025-04-21T06:08:33.452" v="534"/>
          <ac:spMkLst>
            <pc:docMk/>
            <pc:sldMk cId="941381069" sldId="275"/>
            <ac:spMk id="19" creationId="{6C5A5BB7-4899-47C7-AE19-CEBAF61261CA}"/>
          </ac:spMkLst>
        </pc:spChg>
        <pc:spChg chg="add mod">
          <ac:chgData name="" userId="2b5178a278537b04" providerId="LiveId" clId="{6C167188-C958-475C-923A-CF5FCFC2AF05}" dt="2025-04-21T06:08:50.818" v="541" actId="1076"/>
          <ac:spMkLst>
            <pc:docMk/>
            <pc:sldMk cId="941381069" sldId="275"/>
            <ac:spMk id="20" creationId="{8FD65F3B-CFF4-44D5-978E-F3E1C558D23F}"/>
          </ac:spMkLst>
        </pc:spChg>
        <pc:spChg chg="add">
          <ac:chgData name="" userId="2b5178a278537b04" providerId="LiveId" clId="{6C167188-C958-475C-923A-CF5FCFC2AF05}" dt="2025-04-21T06:08:33.452" v="534"/>
          <ac:spMkLst>
            <pc:docMk/>
            <pc:sldMk cId="941381069" sldId="275"/>
            <ac:spMk id="21" creationId="{DD793026-1D6A-4AA6-9BE5-C48D0DDC7D5E}"/>
          </ac:spMkLst>
        </pc:spChg>
        <pc:spChg chg="add">
          <ac:chgData name="" userId="2b5178a278537b04" providerId="LiveId" clId="{6C167188-C958-475C-923A-CF5FCFC2AF05}" dt="2025-04-21T06:08:33.452" v="534"/>
          <ac:spMkLst>
            <pc:docMk/>
            <pc:sldMk cId="941381069" sldId="275"/>
            <ac:spMk id="22" creationId="{7495A196-0BD8-4F61-B368-BB40A26F8B25}"/>
          </ac:spMkLst>
        </pc:spChg>
        <pc:spChg chg="add">
          <ac:chgData name="" userId="2b5178a278537b04" providerId="LiveId" clId="{6C167188-C958-475C-923A-CF5FCFC2AF05}" dt="2025-04-21T06:08:33.452" v="534"/>
          <ac:spMkLst>
            <pc:docMk/>
            <pc:sldMk cId="941381069" sldId="275"/>
            <ac:spMk id="23" creationId="{23088807-04D6-46DF-94CC-35B8A38A7242}"/>
          </ac:spMkLst>
        </pc:spChg>
        <pc:spChg chg="add">
          <ac:chgData name="" userId="2b5178a278537b04" providerId="LiveId" clId="{6C167188-C958-475C-923A-CF5FCFC2AF05}" dt="2025-04-21T06:08:33.452" v="534"/>
          <ac:spMkLst>
            <pc:docMk/>
            <pc:sldMk cId="941381069" sldId="275"/>
            <ac:spMk id="24" creationId="{1E9E63E9-2C82-430A-BEDD-268DE6DDE6FE}"/>
          </ac:spMkLst>
        </pc:spChg>
        <pc:spChg chg="add">
          <ac:chgData name="" userId="2b5178a278537b04" providerId="LiveId" clId="{6C167188-C958-475C-923A-CF5FCFC2AF05}" dt="2025-04-21T06:08:33.452" v="534"/>
          <ac:spMkLst>
            <pc:docMk/>
            <pc:sldMk cId="941381069" sldId="275"/>
            <ac:spMk id="25" creationId="{54B13B2A-7720-4F6F-A5A2-10C50B34CB76}"/>
          </ac:spMkLst>
        </pc:spChg>
        <pc:spChg chg="add">
          <ac:chgData name="" userId="2b5178a278537b04" providerId="LiveId" clId="{6C167188-C958-475C-923A-CF5FCFC2AF05}" dt="2025-04-21T06:08:33.452" v="534"/>
          <ac:spMkLst>
            <pc:docMk/>
            <pc:sldMk cId="941381069" sldId="275"/>
            <ac:spMk id="26" creationId="{C19A682B-7D89-4A61-ACD9-F3B9351B1EE4}"/>
          </ac:spMkLst>
        </pc:spChg>
        <pc:spChg chg="add">
          <ac:chgData name="" userId="2b5178a278537b04" providerId="LiveId" clId="{6C167188-C958-475C-923A-CF5FCFC2AF05}" dt="2025-04-21T06:08:33.452" v="534"/>
          <ac:spMkLst>
            <pc:docMk/>
            <pc:sldMk cId="941381069" sldId="275"/>
            <ac:spMk id="27" creationId="{E457088F-8F4D-4B2D-BD02-97FC578AE2F8}"/>
          </ac:spMkLst>
        </pc:spChg>
        <pc:spChg chg="add">
          <ac:chgData name="" userId="2b5178a278537b04" providerId="LiveId" clId="{6C167188-C958-475C-923A-CF5FCFC2AF05}" dt="2025-04-21T06:08:33.452" v="534"/>
          <ac:spMkLst>
            <pc:docMk/>
            <pc:sldMk cId="941381069" sldId="275"/>
            <ac:spMk id="28" creationId="{89FCECA3-FE88-4BAC-9A96-140A318205E8}"/>
          </ac:spMkLst>
        </pc:spChg>
        <pc:spChg chg="add mod">
          <ac:chgData name="" userId="2b5178a278537b04" providerId="LiveId" clId="{6C167188-C958-475C-923A-CF5FCFC2AF05}" dt="2025-04-21T06:09:23.293" v="562" actId="1076"/>
          <ac:spMkLst>
            <pc:docMk/>
            <pc:sldMk cId="941381069" sldId="275"/>
            <ac:spMk id="34" creationId="{488461A7-FDC7-4DDE-B082-DC6827C499C5}"/>
          </ac:spMkLst>
        </pc:spChg>
        <pc:graphicFrameChg chg="del">
          <ac:chgData name="" userId="2b5178a278537b04" providerId="LiveId" clId="{6C167188-C958-475C-923A-CF5FCFC2AF05}" dt="2025-04-21T06:08:33.249" v="533" actId="478"/>
          <ac:graphicFrameMkLst>
            <pc:docMk/>
            <pc:sldMk cId="941381069" sldId="275"/>
            <ac:graphicFrameMk id="2" creationId="{E2047C8E-9C43-77A3-5374-16C84DDADB37}"/>
          </ac:graphicFrameMkLst>
        </pc:graphicFrameChg>
        <pc:graphicFrameChg chg="add del">
          <ac:chgData name="" userId="2b5178a278537b04" providerId="LiveId" clId="{6C167188-C958-475C-923A-CF5FCFC2AF05}" dt="2025-04-21T06:08:40.137" v="537"/>
          <ac:graphicFrameMkLst>
            <pc:docMk/>
            <pc:sldMk cId="941381069" sldId="275"/>
            <ac:graphicFrameMk id="32" creationId="{5F90A22D-907E-4D0C-B528-C0E4C7FE05AB}"/>
          </ac:graphicFrameMkLst>
        </pc:graphicFrameChg>
        <pc:graphicFrameChg chg="add mod modGraphic">
          <ac:chgData name="" userId="2b5178a278537b04" providerId="LiveId" clId="{6C167188-C958-475C-923A-CF5FCFC2AF05}" dt="2025-04-21T06:09:03.480" v="548" actId="404"/>
          <ac:graphicFrameMkLst>
            <pc:docMk/>
            <pc:sldMk cId="941381069" sldId="275"/>
            <ac:graphicFrameMk id="33" creationId="{3EC3EE83-FE5D-426D-8AD9-6597A023EF30}"/>
          </ac:graphicFrameMkLst>
        </pc:graphicFrameChg>
        <pc:cxnChg chg="add del">
          <ac:chgData name="" userId="2b5178a278537b04" providerId="LiveId" clId="{6C167188-C958-475C-923A-CF5FCFC2AF05}" dt="2025-04-21T06:08:29.780" v="532"/>
          <ac:cxnSpMkLst>
            <pc:docMk/>
            <pc:sldMk cId="941381069" sldId="275"/>
            <ac:cxnSpMk id="15" creationId="{5BDA0F29-D2FE-4755-B68D-E1704B1F5C04}"/>
          </ac:cxnSpMkLst>
        </pc:cxnChg>
        <pc:cxnChg chg="add del">
          <ac:chgData name="" userId="2b5178a278537b04" providerId="LiveId" clId="{6C167188-C958-475C-923A-CF5FCFC2AF05}" dt="2025-04-21T06:08:29.780" v="532"/>
          <ac:cxnSpMkLst>
            <pc:docMk/>
            <pc:sldMk cId="941381069" sldId="275"/>
            <ac:cxnSpMk id="16" creationId="{AD706A98-D3C1-4AD1-8EA4-A875D6BF0808}"/>
          </ac:cxnSpMkLst>
        </pc:cxnChg>
        <pc:cxnChg chg="add del">
          <ac:chgData name="" userId="2b5178a278537b04" providerId="LiveId" clId="{6C167188-C958-475C-923A-CF5FCFC2AF05}" dt="2025-04-21T06:08:29.780" v="532"/>
          <ac:cxnSpMkLst>
            <pc:docMk/>
            <pc:sldMk cId="941381069" sldId="275"/>
            <ac:cxnSpMk id="17" creationId="{63F7AEF6-E956-4EA2-AA69-9D64EC99BE48}"/>
          </ac:cxnSpMkLst>
        </pc:cxnChg>
        <pc:cxnChg chg="add">
          <ac:chgData name="" userId="2b5178a278537b04" providerId="LiveId" clId="{6C167188-C958-475C-923A-CF5FCFC2AF05}" dt="2025-04-21T06:08:33.452" v="534"/>
          <ac:cxnSpMkLst>
            <pc:docMk/>
            <pc:sldMk cId="941381069" sldId="275"/>
            <ac:cxnSpMk id="29" creationId="{F836D00D-3947-4128-9AA6-5D853D14FA83}"/>
          </ac:cxnSpMkLst>
        </pc:cxnChg>
        <pc:cxnChg chg="add">
          <ac:chgData name="" userId="2b5178a278537b04" providerId="LiveId" clId="{6C167188-C958-475C-923A-CF5FCFC2AF05}" dt="2025-04-21T06:08:33.452" v="534"/>
          <ac:cxnSpMkLst>
            <pc:docMk/>
            <pc:sldMk cId="941381069" sldId="275"/>
            <ac:cxnSpMk id="30" creationId="{71613884-B657-48B1-8761-6509161CBF81}"/>
          </ac:cxnSpMkLst>
        </pc:cxnChg>
        <pc:cxnChg chg="add">
          <ac:chgData name="" userId="2b5178a278537b04" providerId="LiveId" clId="{6C167188-C958-475C-923A-CF5FCFC2AF05}" dt="2025-04-21T06:08:33.452" v="534"/>
          <ac:cxnSpMkLst>
            <pc:docMk/>
            <pc:sldMk cId="941381069" sldId="275"/>
            <ac:cxnSpMk id="31" creationId="{1A93A6B0-05AE-4378-9A5E-27F62D03E31B}"/>
          </ac:cxnSpMkLst>
        </pc:cxnChg>
      </pc:sldChg>
    </pc:docChg>
  </pc:docChgLst>
  <pc:docChgLst>
    <pc:chgData name="TaeHoon Lee" userId="2b5178a278537b04" providerId="LiveId" clId="{D897892C-8CA2-354A-8D4C-E2824EC55040}"/>
    <pc:docChg chg="modSld">
      <pc:chgData name="TaeHoon Lee" userId="2b5178a278537b04" providerId="LiveId" clId="{D897892C-8CA2-354A-8D4C-E2824EC55040}" dt="2025-04-21T06:36:10.097" v="172" actId="20577"/>
      <pc:docMkLst>
        <pc:docMk/>
      </pc:docMkLst>
      <pc:sldChg chg="modSp modAnim">
        <pc:chgData name="TaeHoon Lee" userId="2b5178a278537b04" providerId="LiveId" clId="{D897892C-8CA2-354A-8D4C-E2824EC55040}" dt="2025-04-21T06:36:10.097" v="172" actId="20577"/>
        <pc:sldMkLst>
          <pc:docMk/>
          <pc:sldMk cId="1351077067" sldId="263"/>
        </pc:sldMkLst>
        <pc:spChg chg="mod">
          <ac:chgData name="TaeHoon Lee" userId="2b5178a278537b04" providerId="LiveId" clId="{D897892C-8CA2-354A-8D4C-E2824EC55040}" dt="2025-04-21T06:36:10.097" v="172" actId="20577"/>
          <ac:spMkLst>
            <pc:docMk/>
            <pc:sldMk cId="1351077067" sldId="263"/>
            <ac:spMk id="36" creationId="{AE2B941A-6AD1-41F0-CC5A-3C57F7EAF603}"/>
          </ac:spMkLst>
        </pc:spChg>
      </pc:sldChg>
    </pc:docChg>
  </pc:docChgLst>
  <pc:docChgLst>
    <pc:chgData name="TaeHoon Lee" userId="2b5178a278537b04" providerId="LiveId" clId="{D4161241-2D0E-4327-AC45-997931153BC8}"/>
    <pc:docChg chg="undo redo custSel addSld modSld sldOrd">
      <pc:chgData name="TaeHoon Lee" userId="2b5178a278537b04" providerId="LiveId" clId="{D4161241-2D0E-4327-AC45-997931153BC8}" dt="2025-04-20T14:13:06.177" v="1976" actId="1076"/>
      <pc:docMkLst>
        <pc:docMk/>
      </pc:docMkLst>
      <pc:sldChg chg="addSp modSp mod">
        <pc:chgData name="TaeHoon Lee" userId="2b5178a278537b04" providerId="LiveId" clId="{D4161241-2D0E-4327-AC45-997931153BC8}" dt="2025-04-20T06:01:16.940" v="1" actId="1076"/>
        <pc:sldMkLst>
          <pc:docMk/>
          <pc:sldMk cId="1431753061" sldId="256"/>
        </pc:sldMkLst>
        <pc:picChg chg="add mod">
          <ac:chgData name="TaeHoon Lee" userId="2b5178a278537b04" providerId="LiveId" clId="{D4161241-2D0E-4327-AC45-997931153BC8}" dt="2025-04-20T06:01:16.940" v="1" actId="1076"/>
          <ac:picMkLst>
            <pc:docMk/>
            <pc:sldMk cId="1431753061" sldId="256"/>
            <ac:picMk id="5" creationId="{40BE1026-1575-512D-DF0A-1DF6D44FCF2B}"/>
          </ac:picMkLst>
        </pc:picChg>
      </pc:sldChg>
      <pc:sldChg chg="addSp delSp modSp mod setBg modAnim">
        <pc:chgData name="TaeHoon Lee" userId="2b5178a278537b04" providerId="LiveId" clId="{D4161241-2D0E-4327-AC45-997931153BC8}" dt="2025-04-20T06:35:24.178" v="982" actId="20577"/>
        <pc:sldMkLst>
          <pc:docMk/>
          <pc:sldMk cId="3726472776" sldId="257"/>
        </pc:sldMkLst>
        <pc:spChg chg="add mod">
          <ac:chgData name="TaeHoon Lee" userId="2b5178a278537b04" providerId="LiveId" clId="{D4161241-2D0E-4327-AC45-997931153BC8}" dt="2025-04-20T06:35:24.178" v="982" actId="20577"/>
          <ac:spMkLst>
            <pc:docMk/>
            <pc:sldMk cId="3726472776" sldId="257"/>
            <ac:spMk id="3" creationId="{35221A61-D9D0-0D58-39D2-8AF658AB0FA5}"/>
          </ac:spMkLst>
        </pc:spChg>
        <pc:spChg chg="add del">
          <ac:chgData name="TaeHoon Lee" userId="2b5178a278537b04" providerId="LiveId" clId="{D4161241-2D0E-4327-AC45-997931153BC8}" dt="2025-04-20T06:03:13.932" v="8" actId="26606"/>
          <ac:spMkLst>
            <pc:docMk/>
            <pc:sldMk cId="3726472776" sldId="257"/>
            <ac:spMk id="4" creationId="{F3060C83-F051-4F0E-ABAD-AA0DFC48B218}"/>
          </ac:spMkLst>
        </pc:spChg>
        <pc:spChg chg="add del">
          <ac:chgData name="TaeHoon Lee" userId="2b5178a278537b04" providerId="LiveId" clId="{D4161241-2D0E-4327-AC45-997931153BC8}" dt="2025-04-20T06:03:13.932" v="8" actId="26606"/>
          <ac:spMkLst>
            <pc:docMk/>
            <pc:sldMk cId="3726472776" sldId="257"/>
            <ac:spMk id="5" creationId="{83C98ABE-055B-441F-B07E-44F97F083C39}"/>
          </ac:spMkLst>
        </pc:spChg>
        <pc:spChg chg="add del">
          <ac:chgData name="TaeHoon Lee" userId="2b5178a278537b04" providerId="LiveId" clId="{D4161241-2D0E-4327-AC45-997931153BC8}" dt="2025-04-20T06:03:24.299" v="18" actId="26606"/>
          <ac:spMkLst>
            <pc:docMk/>
            <pc:sldMk cId="3726472776" sldId="257"/>
            <ac:spMk id="6" creationId="{1500B4A4-B1F1-41EA-886A-B8A210DBCA3B}"/>
          </ac:spMkLst>
        </pc:spChg>
        <pc:spChg chg="add del">
          <ac:chgData name="TaeHoon Lee" userId="2b5178a278537b04" providerId="LiveId" clId="{D4161241-2D0E-4327-AC45-997931153BC8}" dt="2025-04-20T06:03:12.202" v="4" actId="26606"/>
          <ac:spMkLst>
            <pc:docMk/>
            <pc:sldMk cId="3726472776" sldId="257"/>
            <ac:spMk id="7" creationId="{1500B4A4-B1F1-41EA-886A-B8A210DBCA3B}"/>
          </ac:spMkLst>
        </pc:spChg>
        <pc:spChg chg="add del">
          <ac:chgData name="TaeHoon Lee" userId="2b5178a278537b04" providerId="LiveId" clId="{D4161241-2D0E-4327-AC45-997931153BC8}" dt="2025-04-20T06:03:24.299" v="18" actId="26606"/>
          <ac:spMkLst>
            <pc:docMk/>
            <pc:sldMk cId="3726472776" sldId="257"/>
            <ac:spMk id="8" creationId="{5E55A99C-0BDC-4DBE-8E40-9FA66F629FA1}"/>
          </ac:spMkLst>
        </pc:spChg>
        <pc:spChg chg="add del">
          <ac:chgData name="TaeHoon Lee" userId="2b5178a278537b04" providerId="LiveId" clId="{D4161241-2D0E-4327-AC45-997931153BC8}" dt="2025-04-20T06:03:12.202" v="4" actId="26606"/>
          <ac:spMkLst>
            <pc:docMk/>
            <pc:sldMk cId="3726472776" sldId="257"/>
            <ac:spMk id="9" creationId="{5E55A99C-0BDC-4DBE-8E40-9FA66F629FA1}"/>
          </ac:spMkLst>
        </pc:spChg>
        <pc:spChg chg="add del">
          <ac:chgData name="TaeHoon Lee" userId="2b5178a278537b04" providerId="LiveId" clId="{D4161241-2D0E-4327-AC45-997931153BC8}" dt="2025-04-20T06:03:13.932" v="8" actId="26606"/>
          <ac:spMkLst>
            <pc:docMk/>
            <pc:sldMk cId="3726472776" sldId="257"/>
            <ac:spMk id="11" creationId="{29FDB030-9B49-4CED-8CCD-4D99382388AC}"/>
          </ac:spMkLst>
        </pc:spChg>
        <pc:spChg chg="add del">
          <ac:chgData name="TaeHoon Lee" userId="2b5178a278537b04" providerId="LiveId" clId="{D4161241-2D0E-4327-AC45-997931153BC8}" dt="2025-04-20T06:03:13.932" v="8" actId="26606"/>
          <ac:spMkLst>
            <pc:docMk/>
            <pc:sldMk cId="3726472776" sldId="257"/>
            <ac:spMk id="13" creationId="{3783CA14-24A1-485C-8B30-D6A5D87987AD}"/>
          </ac:spMkLst>
        </pc:spChg>
        <pc:spChg chg="add del">
          <ac:chgData name="TaeHoon Lee" userId="2b5178a278537b04" providerId="LiveId" clId="{D4161241-2D0E-4327-AC45-997931153BC8}" dt="2025-04-20T06:03:13.932" v="8" actId="26606"/>
          <ac:spMkLst>
            <pc:docMk/>
            <pc:sldMk cId="3726472776" sldId="257"/>
            <ac:spMk id="15" creationId="{9A97C86A-04D6-40F7-AE84-31AB43E6A846}"/>
          </ac:spMkLst>
        </pc:spChg>
        <pc:spChg chg="add del">
          <ac:chgData name="TaeHoon Lee" userId="2b5178a278537b04" providerId="LiveId" clId="{D4161241-2D0E-4327-AC45-997931153BC8}" dt="2025-04-20T06:03:13.932" v="8" actId="26606"/>
          <ac:spMkLst>
            <pc:docMk/>
            <pc:sldMk cId="3726472776" sldId="257"/>
            <ac:spMk id="17" creationId="{FF9F2414-84E8-453E-B1F3-389FDE8192D9}"/>
          </ac:spMkLst>
        </pc:spChg>
        <pc:spChg chg="add del">
          <ac:chgData name="TaeHoon Lee" userId="2b5178a278537b04" providerId="LiveId" clId="{D4161241-2D0E-4327-AC45-997931153BC8}" dt="2025-04-20T06:03:13.932" v="8" actId="26606"/>
          <ac:spMkLst>
            <pc:docMk/>
            <pc:sldMk cId="3726472776" sldId="257"/>
            <ac:spMk id="19" creationId="{3ECA69A1-7536-43AC-85EF-C7106179F5ED}"/>
          </ac:spMkLst>
        </pc:spChg>
        <pc:spChg chg="add del">
          <ac:chgData name="TaeHoon Lee" userId="2b5178a278537b04" providerId="LiveId" clId="{D4161241-2D0E-4327-AC45-997931153BC8}" dt="2025-04-20T06:03:14.461" v="10" actId="26606"/>
          <ac:spMkLst>
            <pc:docMk/>
            <pc:sldMk cId="3726472776" sldId="257"/>
            <ac:spMk id="21" creationId="{F3060C83-F051-4F0E-ABAD-AA0DFC48B218}"/>
          </ac:spMkLst>
        </pc:spChg>
        <pc:spChg chg="add del">
          <ac:chgData name="TaeHoon Lee" userId="2b5178a278537b04" providerId="LiveId" clId="{D4161241-2D0E-4327-AC45-997931153BC8}" dt="2025-04-20T06:03:14.461" v="10" actId="26606"/>
          <ac:spMkLst>
            <pc:docMk/>
            <pc:sldMk cId="3726472776" sldId="257"/>
            <ac:spMk id="22" creationId="{83C98ABE-055B-441F-B07E-44F97F083C39}"/>
          </ac:spMkLst>
        </pc:spChg>
        <pc:spChg chg="add del">
          <ac:chgData name="TaeHoon Lee" userId="2b5178a278537b04" providerId="LiveId" clId="{D4161241-2D0E-4327-AC45-997931153BC8}" dt="2025-04-20T06:03:14.461" v="10" actId="26606"/>
          <ac:spMkLst>
            <pc:docMk/>
            <pc:sldMk cId="3726472776" sldId="257"/>
            <ac:spMk id="23" creationId="{29FDB030-9B49-4CED-8CCD-4D99382388AC}"/>
          </ac:spMkLst>
        </pc:spChg>
        <pc:spChg chg="add del">
          <ac:chgData name="TaeHoon Lee" userId="2b5178a278537b04" providerId="LiveId" clId="{D4161241-2D0E-4327-AC45-997931153BC8}" dt="2025-04-20T06:03:14.461" v="10" actId="26606"/>
          <ac:spMkLst>
            <pc:docMk/>
            <pc:sldMk cId="3726472776" sldId="257"/>
            <ac:spMk id="24" creationId="{3783CA14-24A1-485C-8B30-D6A5D87987AD}"/>
          </ac:spMkLst>
        </pc:spChg>
        <pc:spChg chg="add del">
          <ac:chgData name="TaeHoon Lee" userId="2b5178a278537b04" providerId="LiveId" clId="{D4161241-2D0E-4327-AC45-997931153BC8}" dt="2025-04-20T06:03:14.461" v="10" actId="26606"/>
          <ac:spMkLst>
            <pc:docMk/>
            <pc:sldMk cId="3726472776" sldId="257"/>
            <ac:spMk id="25" creationId="{9A97C86A-04D6-40F7-AE84-31AB43E6A846}"/>
          </ac:spMkLst>
        </pc:spChg>
        <pc:spChg chg="add del">
          <ac:chgData name="TaeHoon Lee" userId="2b5178a278537b04" providerId="LiveId" clId="{D4161241-2D0E-4327-AC45-997931153BC8}" dt="2025-04-20T06:03:14.461" v="10" actId="26606"/>
          <ac:spMkLst>
            <pc:docMk/>
            <pc:sldMk cId="3726472776" sldId="257"/>
            <ac:spMk id="26" creationId="{FF9F2414-84E8-453E-B1F3-389FDE8192D9}"/>
          </ac:spMkLst>
        </pc:spChg>
        <pc:spChg chg="add del">
          <ac:chgData name="TaeHoon Lee" userId="2b5178a278537b04" providerId="LiveId" clId="{D4161241-2D0E-4327-AC45-997931153BC8}" dt="2025-04-20T06:03:14.461" v="10" actId="26606"/>
          <ac:spMkLst>
            <pc:docMk/>
            <pc:sldMk cId="3726472776" sldId="257"/>
            <ac:spMk id="27" creationId="{3ECA69A1-7536-43AC-85EF-C7106179F5ED}"/>
          </ac:spMkLst>
        </pc:spChg>
        <pc:graphicFrameChg chg="add mod modGraphic">
          <ac:chgData name="TaeHoon Lee" userId="2b5178a278537b04" providerId="LiveId" clId="{D4161241-2D0E-4327-AC45-997931153BC8}" dt="2025-04-20T06:05:24.859" v="30" actId="1076"/>
          <ac:graphicFrameMkLst>
            <pc:docMk/>
            <pc:sldMk cId="3726472776" sldId="257"/>
            <ac:graphicFrameMk id="2" creationId="{EFEBF4FC-51EA-6DD1-CB33-6E17BDCC9680}"/>
          </ac:graphicFrameMkLst>
        </pc:graphicFrameChg>
      </pc:sldChg>
      <pc:sldChg chg="addSp modSp ord">
        <pc:chgData name="TaeHoon Lee" userId="2b5178a278537b04" providerId="LiveId" clId="{D4161241-2D0E-4327-AC45-997931153BC8}" dt="2025-04-20T06:07:48.922" v="205"/>
        <pc:sldMkLst>
          <pc:docMk/>
          <pc:sldMk cId="2973277176" sldId="258"/>
        </pc:sldMkLst>
        <pc:graphicFrameChg chg="add mod">
          <ac:chgData name="TaeHoon Lee" userId="2b5178a278537b04" providerId="LiveId" clId="{D4161241-2D0E-4327-AC45-997931153BC8}" dt="2025-04-20T06:05:18.837" v="27"/>
          <ac:graphicFrameMkLst>
            <pc:docMk/>
            <pc:sldMk cId="2973277176" sldId="258"/>
            <ac:graphicFrameMk id="2" creationId="{E2047C8E-9C43-77A3-5374-16C84DDADB37}"/>
          </ac:graphicFrameMkLst>
        </pc:graphicFrameChg>
      </pc:sldChg>
      <pc:sldChg chg="addSp modSp mod modAnim">
        <pc:chgData name="TaeHoon Lee" userId="2b5178a278537b04" providerId="LiveId" clId="{D4161241-2D0E-4327-AC45-997931153BC8}" dt="2025-04-20T06:13:03.896" v="444"/>
        <pc:sldMkLst>
          <pc:docMk/>
          <pc:sldMk cId="4227889896" sldId="259"/>
        </pc:sldMkLst>
        <pc:spChg chg="add mod">
          <ac:chgData name="TaeHoon Lee" userId="2b5178a278537b04" providerId="LiveId" clId="{D4161241-2D0E-4327-AC45-997931153BC8}" dt="2025-04-20T06:09:10.303" v="208" actId="207"/>
          <ac:spMkLst>
            <pc:docMk/>
            <pc:sldMk cId="4227889896" sldId="259"/>
            <ac:spMk id="4" creationId="{AC1DEAB0-D4F1-8078-65EA-69BC417B0A51}"/>
          </ac:spMkLst>
        </pc:spChg>
        <pc:spChg chg="add mod">
          <ac:chgData name="TaeHoon Lee" userId="2b5178a278537b04" providerId="LiveId" clId="{D4161241-2D0E-4327-AC45-997931153BC8}" dt="2025-04-20T06:09:51.646" v="297" actId="14100"/>
          <ac:spMkLst>
            <pc:docMk/>
            <pc:sldMk cId="4227889896" sldId="259"/>
            <ac:spMk id="7" creationId="{2EC90D36-2AA0-ACCA-6A47-A9A5B3B1B506}"/>
          </ac:spMkLst>
        </pc:spChg>
        <pc:spChg chg="add mod">
          <ac:chgData name="TaeHoon Lee" userId="2b5178a278537b04" providerId="LiveId" clId="{D4161241-2D0E-4327-AC45-997931153BC8}" dt="2025-04-20T06:12:56.892" v="443" actId="1076"/>
          <ac:spMkLst>
            <pc:docMk/>
            <pc:sldMk cId="4227889896" sldId="259"/>
            <ac:spMk id="12" creationId="{FD069F31-4DAB-89E1-6373-C7647C1144C1}"/>
          </ac:spMkLst>
        </pc:spChg>
        <pc:picChg chg="add">
          <ac:chgData name="TaeHoon Lee" userId="2b5178a278537b04" providerId="LiveId" clId="{D4161241-2D0E-4327-AC45-997931153BC8}" dt="2025-04-20T06:08:51.995" v="206" actId="22"/>
          <ac:picMkLst>
            <pc:docMk/>
            <pc:sldMk cId="4227889896" sldId="259"/>
            <ac:picMk id="3" creationId="{3B49F0C2-10DD-2E82-2299-365E95888FA4}"/>
          </ac:picMkLst>
        </pc:picChg>
        <pc:cxnChg chg="add mod">
          <ac:chgData name="TaeHoon Lee" userId="2b5178a278537b04" providerId="LiveId" clId="{D4161241-2D0E-4327-AC45-997931153BC8}" dt="2025-04-20T06:09:51.646" v="297" actId="14100"/>
          <ac:cxnSpMkLst>
            <pc:docMk/>
            <pc:sldMk cId="4227889896" sldId="259"/>
            <ac:cxnSpMk id="6" creationId="{8BACF9D9-DB9D-6DA3-0A08-BB86ADD461B4}"/>
          </ac:cxnSpMkLst>
        </pc:cxnChg>
      </pc:sldChg>
      <pc:sldChg chg="addSp delSp modSp mod setBg modAnim">
        <pc:chgData name="TaeHoon Lee" userId="2b5178a278537b04" providerId="LiveId" clId="{D4161241-2D0E-4327-AC45-997931153BC8}" dt="2025-04-20T06:29:33.008" v="887" actId="1076"/>
        <pc:sldMkLst>
          <pc:docMk/>
          <pc:sldMk cId="4035358804" sldId="260"/>
        </pc:sldMkLst>
        <pc:spChg chg="add mod">
          <ac:chgData name="TaeHoon Lee" userId="2b5178a278537b04" providerId="LiveId" clId="{D4161241-2D0E-4327-AC45-997931153BC8}" dt="2025-04-20T06:29:30.835" v="886" actId="1076"/>
          <ac:spMkLst>
            <pc:docMk/>
            <pc:sldMk cId="4035358804" sldId="260"/>
            <ac:spMk id="6" creationId="{14C1899F-454F-BD88-38F3-5BC4D1EEAA31}"/>
          </ac:spMkLst>
        </pc:spChg>
        <pc:spChg chg="add mod">
          <ac:chgData name="TaeHoon Lee" userId="2b5178a278537b04" providerId="LiveId" clId="{D4161241-2D0E-4327-AC45-997931153BC8}" dt="2025-04-20T06:29:30.835" v="886" actId="1076"/>
          <ac:spMkLst>
            <pc:docMk/>
            <pc:sldMk cId="4035358804" sldId="260"/>
            <ac:spMk id="7" creationId="{0E844A72-1319-7E26-7B58-EB83022B1270}"/>
          </ac:spMkLst>
        </pc:spChg>
        <pc:spChg chg="add del">
          <ac:chgData name="TaeHoon Lee" userId="2b5178a278537b04" providerId="LiveId" clId="{D4161241-2D0E-4327-AC45-997931153BC8}" dt="2025-04-20T06:19:41.092" v="451" actId="26606"/>
          <ac:spMkLst>
            <pc:docMk/>
            <pc:sldMk cId="4035358804" sldId="260"/>
            <ac:spMk id="8" creationId="{8950AD4C-6AF3-49F8-94E1-DBCAFB39478B}"/>
          </ac:spMkLst>
        </pc:spChg>
        <pc:spChg chg="add del mod">
          <ac:chgData name="TaeHoon Lee" userId="2b5178a278537b04" providerId="LiveId" clId="{D4161241-2D0E-4327-AC45-997931153BC8}" dt="2025-04-20T06:29:30.835" v="886" actId="1076"/>
          <ac:spMkLst>
            <pc:docMk/>
            <pc:sldMk cId="4035358804" sldId="260"/>
            <ac:spMk id="9" creationId="{C155A623-638C-3A8A-A354-7EF9DC7A2869}"/>
          </ac:spMkLst>
        </pc:spChg>
        <pc:spChg chg="add del">
          <ac:chgData name="TaeHoon Lee" userId="2b5178a278537b04" providerId="LiveId" clId="{D4161241-2D0E-4327-AC45-997931153BC8}" dt="2025-04-20T06:19:41.092" v="451" actId="26606"/>
          <ac:spMkLst>
            <pc:docMk/>
            <pc:sldMk cId="4035358804" sldId="260"/>
            <ac:spMk id="10" creationId="{0ACBD85E-A404-45CB-B532-1039E479D4C6}"/>
          </ac:spMkLst>
        </pc:spChg>
        <pc:spChg chg="add del mod">
          <ac:chgData name="TaeHoon Lee" userId="2b5178a278537b04" providerId="LiveId" clId="{D4161241-2D0E-4327-AC45-997931153BC8}" dt="2025-04-20T06:29:30.835" v="886" actId="1076"/>
          <ac:spMkLst>
            <pc:docMk/>
            <pc:sldMk cId="4035358804" sldId="260"/>
            <ac:spMk id="11" creationId="{CBBFE3B5-131A-399C-BB68-700A7D7B65BD}"/>
          </ac:spMkLst>
        </pc:spChg>
        <pc:spChg chg="add del">
          <ac:chgData name="TaeHoon Lee" userId="2b5178a278537b04" providerId="LiveId" clId="{D4161241-2D0E-4327-AC45-997931153BC8}" dt="2025-04-20T06:19:41.092" v="451" actId="26606"/>
          <ac:spMkLst>
            <pc:docMk/>
            <pc:sldMk cId="4035358804" sldId="260"/>
            <ac:spMk id="12" creationId="{DB1626B1-BAC7-4893-A5AC-620597685187}"/>
          </ac:spMkLst>
        </pc:spChg>
        <pc:spChg chg="add mod">
          <ac:chgData name="TaeHoon Lee" userId="2b5178a278537b04" providerId="LiveId" clId="{D4161241-2D0E-4327-AC45-997931153BC8}" dt="2025-04-20T06:29:30.835" v="886" actId="1076"/>
          <ac:spMkLst>
            <pc:docMk/>
            <pc:sldMk cId="4035358804" sldId="260"/>
            <ac:spMk id="13" creationId="{92CC2117-07CF-6B66-73E2-889091CFB2D5}"/>
          </ac:spMkLst>
        </pc:spChg>
        <pc:spChg chg="add del">
          <ac:chgData name="TaeHoon Lee" userId="2b5178a278537b04" providerId="LiveId" clId="{D4161241-2D0E-4327-AC45-997931153BC8}" dt="2025-04-20T06:19:41.092" v="451" actId="26606"/>
          <ac:spMkLst>
            <pc:docMk/>
            <pc:sldMk cId="4035358804" sldId="260"/>
            <ac:spMk id="14" creationId="{D64E9910-51FE-45BF-973D-9D2401FD3C63}"/>
          </ac:spMkLst>
        </pc:spChg>
        <pc:spChg chg="add mod">
          <ac:chgData name="TaeHoon Lee" userId="2b5178a278537b04" providerId="LiveId" clId="{D4161241-2D0E-4327-AC45-997931153BC8}" dt="2025-04-20T06:29:30.835" v="886" actId="1076"/>
          <ac:spMkLst>
            <pc:docMk/>
            <pc:sldMk cId="4035358804" sldId="260"/>
            <ac:spMk id="15" creationId="{9622CF58-06D0-EF3E-A6AF-52B92841712C}"/>
          </ac:spMkLst>
        </pc:spChg>
        <pc:spChg chg="add mod">
          <ac:chgData name="TaeHoon Lee" userId="2b5178a278537b04" providerId="LiveId" clId="{D4161241-2D0E-4327-AC45-997931153BC8}" dt="2025-04-20T06:29:30.835" v="886" actId="1076"/>
          <ac:spMkLst>
            <pc:docMk/>
            <pc:sldMk cId="4035358804" sldId="260"/>
            <ac:spMk id="18" creationId="{40010C8C-C0B0-46CF-C843-D5590F319084}"/>
          </ac:spMkLst>
        </pc:spChg>
        <pc:spChg chg="add mod">
          <ac:chgData name="TaeHoon Lee" userId="2b5178a278537b04" providerId="LiveId" clId="{D4161241-2D0E-4327-AC45-997931153BC8}" dt="2025-04-20T06:29:30.835" v="886" actId="1076"/>
          <ac:spMkLst>
            <pc:docMk/>
            <pc:sldMk cId="4035358804" sldId="260"/>
            <ac:spMk id="19" creationId="{B6FC5B06-CCA2-B378-0B86-B556F1EABA67}"/>
          </ac:spMkLst>
        </pc:spChg>
        <pc:spChg chg="add mod">
          <ac:chgData name="TaeHoon Lee" userId="2b5178a278537b04" providerId="LiveId" clId="{D4161241-2D0E-4327-AC45-997931153BC8}" dt="2025-04-20T06:29:30.835" v="886" actId="1076"/>
          <ac:spMkLst>
            <pc:docMk/>
            <pc:sldMk cId="4035358804" sldId="260"/>
            <ac:spMk id="20" creationId="{21CE75DF-F7FD-B7B4-B778-98B1EBE91B4D}"/>
          </ac:spMkLst>
        </pc:spChg>
        <pc:spChg chg="add mod">
          <ac:chgData name="TaeHoon Lee" userId="2b5178a278537b04" providerId="LiveId" clId="{D4161241-2D0E-4327-AC45-997931153BC8}" dt="2025-04-20T06:29:30.835" v="886" actId="1076"/>
          <ac:spMkLst>
            <pc:docMk/>
            <pc:sldMk cId="4035358804" sldId="260"/>
            <ac:spMk id="21" creationId="{F8418C63-A926-5E73-55DE-EB9BAA51D052}"/>
          </ac:spMkLst>
        </pc:spChg>
        <pc:picChg chg="add mod">
          <ac:chgData name="TaeHoon Lee" userId="2b5178a278537b04" providerId="LiveId" clId="{D4161241-2D0E-4327-AC45-997931153BC8}" dt="2025-04-20T06:19:45.031" v="452" actId="1076"/>
          <ac:picMkLst>
            <pc:docMk/>
            <pc:sldMk cId="4035358804" sldId="260"/>
            <ac:picMk id="3" creationId="{48835025-DAA6-2F0D-AFB7-EECED0255210}"/>
          </ac:picMkLst>
        </pc:picChg>
        <pc:picChg chg="add mod">
          <ac:chgData name="TaeHoon Lee" userId="2b5178a278537b04" providerId="LiveId" clId="{D4161241-2D0E-4327-AC45-997931153BC8}" dt="2025-04-20T06:24:22.826" v="807" actId="1076"/>
          <ac:picMkLst>
            <pc:docMk/>
            <pc:sldMk cId="4035358804" sldId="260"/>
            <ac:picMk id="5" creationId="{975BC435-26C6-2F4B-C5AE-B9C0EB3EB152}"/>
          </ac:picMkLst>
        </pc:picChg>
        <pc:picChg chg="add mod">
          <ac:chgData name="TaeHoon Lee" userId="2b5178a278537b04" providerId="LiveId" clId="{D4161241-2D0E-4327-AC45-997931153BC8}" dt="2025-04-20T06:24:52.561" v="815" actId="1076"/>
          <ac:picMkLst>
            <pc:docMk/>
            <pc:sldMk cId="4035358804" sldId="260"/>
            <ac:picMk id="17" creationId="{6C737566-2338-ABFA-86CD-D18A58C91CAE}"/>
          </ac:picMkLst>
        </pc:picChg>
        <pc:picChg chg="add mod">
          <ac:chgData name="TaeHoon Lee" userId="2b5178a278537b04" providerId="LiveId" clId="{D4161241-2D0E-4327-AC45-997931153BC8}" dt="2025-04-20T06:29:33.008" v="887" actId="1076"/>
          <ac:picMkLst>
            <pc:docMk/>
            <pc:sldMk cId="4035358804" sldId="260"/>
            <ac:picMk id="23" creationId="{4BFA4833-BC20-9CCC-0DB3-02C575CC3E84}"/>
          </ac:picMkLst>
        </pc:picChg>
      </pc:sldChg>
      <pc:sldChg chg="addSp delSp modSp add mod modAnim">
        <pc:chgData name="TaeHoon Lee" userId="2b5178a278537b04" providerId="LiveId" clId="{D4161241-2D0E-4327-AC45-997931153BC8}" dt="2025-04-20T06:35:03.401" v="978"/>
        <pc:sldMkLst>
          <pc:docMk/>
          <pc:sldMk cId="2520071609" sldId="261"/>
        </pc:sldMkLst>
        <pc:spChg chg="add del">
          <ac:chgData name="TaeHoon Lee" userId="2b5178a278537b04" providerId="LiveId" clId="{D4161241-2D0E-4327-AC45-997931153BC8}" dt="2025-04-20T06:32:33.279" v="910" actId="11529"/>
          <ac:spMkLst>
            <pc:docMk/>
            <pc:sldMk cId="2520071609" sldId="261"/>
            <ac:spMk id="11" creationId="{58D484A8-DA0D-990B-2147-A3DF6BFA915D}"/>
          </ac:spMkLst>
        </pc:spChg>
        <pc:spChg chg="add mod">
          <ac:chgData name="TaeHoon Lee" userId="2b5178a278537b04" providerId="LiveId" clId="{D4161241-2D0E-4327-AC45-997931153BC8}" dt="2025-04-20T06:32:47.257" v="915" actId="14100"/>
          <ac:spMkLst>
            <pc:docMk/>
            <pc:sldMk cId="2520071609" sldId="261"/>
            <ac:spMk id="13" creationId="{5D6F51B4-9912-962A-4E2A-F7602CDA2695}"/>
          </ac:spMkLst>
        </pc:spChg>
        <pc:spChg chg="add mod">
          <ac:chgData name="TaeHoon Lee" userId="2b5178a278537b04" providerId="LiveId" clId="{D4161241-2D0E-4327-AC45-997931153BC8}" dt="2025-04-20T06:33:13.530" v="947" actId="20577"/>
          <ac:spMkLst>
            <pc:docMk/>
            <pc:sldMk cId="2520071609" sldId="261"/>
            <ac:spMk id="14" creationId="{3C26D6DA-B0B7-A30E-161F-A859B9B5CE65}"/>
          </ac:spMkLst>
        </pc:spChg>
        <pc:spChg chg="add mod">
          <ac:chgData name="TaeHoon Lee" userId="2b5178a278537b04" providerId="LiveId" clId="{D4161241-2D0E-4327-AC45-997931153BC8}" dt="2025-04-20T06:33:35.844" v="968" actId="20577"/>
          <ac:spMkLst>
            <pc:docMk/>
            <pc:sldMk cId="2520071609" sldId="261"/>
            <ac:spMk id="15" creationId="{0D941130-CF22-2E3A-BA93-9B74C3E46835}"/>
          </ac:spMkLst>
        </pc:spChg>
        <pc:picChg chg="add mod">
          <ac:chgData name="TaeHoon Lee" userId="2b5178a278537b04" providerId="LiveId" clId="{D4161241-2D0E-4327-AC45-997931153BC8}" dt="2025-04-20T06:30:39.431" v="889" actId="1076"/>
          <ac:picMkLst>
            <pc:docMk/>
            <pc:sldMk cId="2520071609" sldId="261"/>
            <ac:picMk id="3" creationId="{F8FABAA0-325F-DDAF-2333-CD7DFF1E962E}"/>
          </ac:picMkLst>
        </pc:picChg>
        <pc:picChg chg="add mod">
          <ac:chgData name="TaeHoon Lee" userId="2b5178a278537b04" providerId="LiveId" clId="{D4161241-2D0E-4327-AC45-997931153BC8}" dt="2025-04-20T06:30:55.526" v="891" actId="1076"/>
          <ac:picMkLst>
            <pc:docMk/>
            <pc:sldMk cId="2520071609" sldId="261"/>
            <ac:picMk id="5" creationId="{CA458071-0158-6084-A75B-E98C6BED88CF}"/>
          </ac:picMkLst>
        </pc:picChg>
        <pc:picChg chg="add mod">
          <ac:chgData name="TaeHoon Lee" userId="2b5178a278537b04" providerId="LiveId" clId="{D4161241-2D0E-4327-AC45-997931153BC8}" dt="2025-04-20T06:31:02.754" v="893" actId="1076"/>
          <ac:picMkLst>
            <pc:docMk/>
            <pc:sldMk cId="2520071609" sldId="261"/>
            <ac:picMk id="7" creationId="{DE80EEAD-661D-1CF3-90EA-CC92C7F7993E}"/>
          </ac:picMkLst>
        </pc:picChg>
        <pc:picChg chg="add mod">
          <ac:chgData name="TaeHoon Lee" userId="2b5178a278537b04" providerId="LiveId" clId="{D4161241-2D0E-4327-AC45-997931153BC8}" dt="2025-04-20T06:31:38.146" v="895" actId="1076"/>
          <ac:picMkLst>
            <pc:docMk/>
            <pc:sldMk cId="2520071609" sldId="261"/>
            <ac:picMk id="9" creationId="{C369B0BC-5E4D-AB69-DBF3-4CA0E8BDA2EC}"/>
          </ac:picMkLst>
        </pc:picChg>
        <pc:picChg chg="add del mod modCrop">
          <ac:chgData name="TaeHoon Lee" userId="2b5178a278537b04" providerId="LiveId" clId="{D4161241-2D0E-4327-AC45-997931153BC8}" dt="2025-04-20T06:33:20.761" v="948" actId="1076"/>
          <ac:picMkLst>
            <pc:docMk/>
            <pc:sldMk cId="2520071609" sldId="261"/>
            <ac:picMk id="10" creationId="{B5B96F4D-74EF-7722-451D-09A4009457C2}"/>
          </ac:picMkLst>
        </pc:picChg>
        <pc:picChg chg="add mod">
          <ac:chgData name="TaeHoon Lee" userId="2b5178a278537b04" providerId="LiveId" clId="{D4161241-2D0E-4327-AC45-997931153BC8}" dt="2025-04-20T06:32:36.486" v="911"/>
          <ac:picMkLst>
            <pc:docMk/>
            <pc:sldMk cId="2520071609" sldId="261"/>
            <ac:picMk id="12" creationId="{B5B96F4D-74EF-7722-451D-09A4009457C2}"/>
          </ac:picMkLst>
        </pc:picChg>
        <pc:picChg chg="add mod">
          <ac:chgData name="TaeHoon Lee" userId="2b5178a278537b04" providerId="LiveId" clId="{D4161241-2D0E-4327-AC45-997931153BC8}" dt="2025-04-20T06:34:24.006" v="972" actId="1076"/>
          <ac:picMkLst>
            <pc:docMk/>
            <pc:sldMk cId="2520071609" sldId="261"/>
            <ac:picMk id="17" creationId="{DF0F9208-E9B0-E33B-2165-05B4B5960A1A}"/>
          </ac:picMkLst>
        </pc:picChg>
        <pc:picChg chg="add mod modCrop">
          <ac:chgData name="TaeHoon Lee" userId="2b5178a278537b04" providerId="LiveId" clId="{D4161241-2D0E-4327-AC45-997931153BC8}" dt="2025-04-20T06:34:59.697" v="977" actId="1076"/>
          <ac:picMkLst>
            <pc:docMk/>
            <pc:sldMk cId="2520071609" sldId="261"/>
            <ac:picMk id="19" creationId="{04048D68-6F3D-68B4-73E9-F4DD4CEE6350}"/>
          </ac:picMkLst>
        </pc:picChg>
      </pc:sldChg>
      <pc:sldChg chg="addSp modSp add mod modAnim">
        <pc:chgData name="TaeHoon Lee" userId="2b5178a278537b04" providerId="LiveId" clId="{D4161241-2D0E-4327-AC45-997931153BC8}" dt="2025-04-20T06:38:13.845" v="1216"/>
        <pc:sldMkLst>
          <pc:docMk/>
          <pc:sldMk cId="1835307432" sldId="262"/>
        </pc:sldMkLst>
        <pc:spChg chg="add mod">
          <ac:chgData name="TaeHoon Lee" userId="2b5178a278537b04" providerId="LiveId" clId="{D4161241-2D0E-4327-AC45-997931153BC8}" dt="2025-04-20T06:36:03.517" v="1099" actId="20577"/>
          <ac:spMkLst>
            <pc:docMk/>
            <pc:sldMk cId="1835307432" sldId="262"/>
            <ac:spMk id="2" creationId="{4C2F6F76-11F0-8DA1-2C90-05EC3D0AB77D}"/>
          </ac:spMkLst>
        </pc:spChg>
        <pc:spChg chg="add mod">
          <ac:chgData name="TaeHoon Lee" userId="2b5178a278537b04" providerId="LiveId" clId="{D4161241-2D0E-4327-AC45-997931153BC8}" dt="2025-04-20T06:37:17.110" v="1206" actId="1076"/>
          <ac:spMkLst>
            <pc:docMk/>
            <pc:sldMk cId="1835307432" sldId="262"/>
            <ac:spMk id="7" creationId="{59FC9B89-FD05-9E18-B2E0-C127059DEFE4}"/>
          </ac:spMkLst>
        </pc:spChg>
        <pc:picChg chg="add mod">
          <ac:chgData name="TaeHoon Lee" userId="2b5178a278537b04" providerId="LiveId" clId="{D4161241-2D0E-4327-AC45-997931153BC8}" dt="2025-04-20T06:36:34.947" v="1104" actId="1076"/>
          <ac:picMkLst>
            <pc:docMk/>
            <pc:sldMk cId="1835307432" sldId="262"/>
            <ac:picMk id="4" creationId="{F55F2B59-135C-67C0-0E9D-CBC13EFDE788}"/>
          </ac:picMkLst>
        </pc:picChg>
        <pc:picChg chg="add mod">
          <ac:chgData name="TaeHoon Lee" userId="2b5178a278537b04" providerId="LiveId" clId="{D4161241-2D0E-4327-AC45-997931153BC8}" dt="2025-04-20T06:36:50.660" v="1106" actId="1076"/>
          <ac:picMkLst>
            <pc:docMk/>
            <pc:sldMk cId="1835307432" sldId="262"/>
            <ac:picMk id="6" creationId="{F6FDE07E-C1CE-15DE-ADE0-2A20D27BD32F}"/>
          </ac:picMkLst>
        </pc:picChg>
        <pc:picChg chg="add mod">
          <ac:chgData name="TaeHoon Lee" userId="2b5178a278537b04" providerId="LiveId" clId="{D4161241-2D0E-4327-AC45-997931153BC8}" dt="2025-04-20T06:37:57.657" v="1211" actId="1076"/>
          <ac:picMkLst>
            <pc:docMk/>
            <pc:sldMk cId="1835307432" sldId="262"/>
            <ac:picMk id="9" creationId="{A0BB2009-3C82-2AD6-ADB8-FD3FF716BD3B}"/>
          </ac:picMkLst>
        </pc:picChg>
        <pc:picChg chg="add mod">
          <ac:chgData name="TaeHoon Lee" userId="2b5178a278537b04" providerId="LiveId" clId="{D4161241-2D0E-4327-AC45-997931153BC8}" dt="2025-04-20T06:38:11.037" v="1215" actId="1076"/>
          <ac:picMkLst>
            <pc:docMk/>
            <pc:sldMk cId="1835307432" sldId="262"/>
            <ac:picMk id="11" creationId="{D7FCE4D0-5907-328D-642D-8CC42393E556}"/>
          </ac:picMkLst>
        </pc:picChg>
      </pc:sldChg>
      <pc:sldChg chg="addSp delSp modSp add mod modAnim">
        <pc:chgData name="TaeHoon Lee" userId="2b5178a278537b04" providerId="LiveId" clId="{D4161241-2D0E-4327-AC45-997931153BC8}" dt="2025-04-20T06:49:14.169" v="1584" actId="1076"/>
        <pc:sldMkLst>
          <pc:docMk/>
          <pc:sldMk cId="1351077067" sldId="263"/>
        </pc:sldMkLst>
        <pc:spChg chg="add mod">
          <ac:chgData name="TaeHoon Lee" userId="2b5178a278537b04" providerId="LiveId" clId="{D4161241-2D0E-4327-AC45-997931153BC8}" dt="2025-04-20T06:44:39.265" v="1282" actId="1076"/>
          <ac:spMkLst>
            <pc:docMk/>
            <pc:sldMk cId="1351077067" sldId="263"/>
            <ac:spMk id="2" creationId="{B1D45D3C-EAC1-4B51-919A-1317383CC713}"/>
          </ac:spMkLst>
        </pc:spChg>
        <pc:spChg chg="add mod">
          <ac:chgData name="TaeHoon Lee" userId="2b5178a278537b04" providerId="LiveId" clId="{D4161241-2D0E-4327-AC45-997931153BC8}" dt="2025-04-20T06:45:40.614" v="1338" actId="1076"/>
          <ac:spMkLst>
            <pc:docMk/>
            <pc:sldMk cId="1351077067" sldId="263"/>
            <ac:spMk id="3" creationId="{91264A87-D55E-3ADA-2D7E-959E1D73181A}"/>
          </ac:spMkLst>
        </pc:spChg>
        <pc:spChg chg="add mod">
          <ac:chgData name="TaeHoon Lee" userId="2b5178a278537b04" providerId="LiveId" clId="{D4161241-2D0E-4327-AC45-997931153BC8}" dt="2025-04-20T06:46:02.593" v="1344" actId="1076"/>
          <ac:spMkLst>
            <pc:docMk/>
            <pc:sldMk cId="1351077067" sldId="263"/>
            <ac:spMk id="4" creationId="{8EE1790A-D08B-1F57-162D-2F7192BD1F15}"/>
          </ac:spMkLst>
        </pc:spChg>
        <pc:spChg chg="add mod">
          <ac:chgData name="TaeHoon Lee" userId="2b5178a278537b04" providerId="LiveId" clId="{D4161241-2D0E-4327-AC45-997931153BC8}" dt="2025-04-20T06:44:43.587" v="1290" actId="20577"/>
          <ac:spMkLst>
            <pc:docMk/>
            <pc:sldMk cId="1351077067" sldId="263"/>
            <ac:spMk id="5" creationId="{3EF09736-C065-628B-46D1-A11649F1FD13}"/>
          </ac:spMkLst>
        </pc:spChg>
        <pc:spChg chg="add mod">
          <ac:chgData name="TaeHoon Lee" userId="2b5178a278537b04" providerId="LiveId" clId="{D4161241-2D0E-4327-AC45-997931153BC8}" dt="2025-04-20T06:44:45.771" v="1292" actId="20577"/>
          <ac:spMkLst>
            <pc:docMk/>
            <pc:sldMk cId="1351077067" sldId="263"/>
            <ac:spMk id="6" creationId="{60778911-C9E1-8443-BA03-B551ABF4E415}"/>
          </ac:spMkLst>
        </pc:spChg>
        <pc:spChg chg="add mod">
          <ac:chgData name="TaeHoon Lee" userId="2b5178a278537b04" providerId="LiveId" clId="{D4161241-2D0E-4327-AC45-997931153BC8}" dt="2025-04-20T06:44:51.177" v="1296" actId="20577"/>
          <ac:spMkLst>
            <pc:docMk/>
            <pc:sldMk cId="1351077067" sldId="263"/>
            <ac:spMk id="7" creationId="{3DE375B0-46C5-F5A0-1CE0-7304CFCEACB2}"/>
          </ac:spMkLst>
        </pc:spChg>
        <pc:spChg chg="add del">
          <ac:chgData name="TaeHoon Lee" userId="2b5178a278537b04" providerId="LiveId" clId="{D4161241-2D0E-4327-AC45-997931153BC8}" dt="2025-04-20T06:44:28.825" v="1278" actId="22"/>
          <ac:spMkLst>
            <pc:docMk/>
            <pc:sldMk cId="1351077067" sldId="263"/>
            <ac:spMk id="9" creationId="{F4BBE8B7-B939-6512-8C9E-0B8AFAEE8AB0}"/>
          </ac:spMkLst>
        </pc:spChg>
        <pc:spChg chg="add mod">
          <ac:chgData name="TaeHoon Lee" userId="2b5178a278537b04" providerId="LiveId" clId="{D4161241-2D0E-4327-AC45-997931153BC8}" dt="2025-04-20T06:46:55.982" v="1371" actId="1076"/>
          <ac:spMkLst>
            <pc:docMk/>
            <pc:sldMk cId="1351077067" sldId="263"/>
            <ac:spMk id="10" creationId="{19A82CFA-707E-D952-B69D-9A448C0DF5B0}"/>
          </ac:spMkLst>
        </pc:spChg>
        <pc:spChg chg="add mod">
          <ac:chgData name="TaeHoon Lee" userId="2b5178a278537b04" providerId="LiveId" clId="{D4161241-2D0E-4327-AC45-997931153BC8}" dt="2025-04-20T06:47:02.631" v="1373" actId="1076"/>
          <ac:spMkLst>
            <pc:docMk/>
            <pc:sldMk cId="1351077067" sldId="263"/>
            <ac:spMk id="11" creationId="{0AC5A5BE-19BA-98A5-C709-9FA8BF5486B5}"/>
          </ac:spMkLst>
        </pc:spChg>
        <pc:spChg chg="add del mod">
          <ac:chgData name="TaeHoon Lee" userId="2b5178a278537b04" providerId="LiveId" clId="{D4161241-2D0E-4327-AC45-997931153BC8}" dt="2025-04-20T06:45:18.487" v="1311" actId="478"/>
          <ac:spMkLst>
            <pc:docMk/>
            <pc:sldMk cId="1351077067" sldId="263"/>
            <ac:spMk id="12" creationId="{F8B55C98-12CE-6D2D-165E-C2250A181F1B}"/>
          </ac:spMkLst>
        </pc:spChg>
        <pc:spChg chg="add mod">
          <ac:chgData name="TaeHoon Lee" userId="2b5178a278537b04" providerId="LiveId" clId="{D4161241-2D0E-4327-AC45-997931153BC8}" dt="2025-04-20T06:46:55.982" v="1371" actId="1076"/>
          <ac:spMkLst>
            <pc:docMk/>
            <pc:sldMk cId="1351077067" sldId="263"/>
            <ac:spMk id="15" creationId="{7698880C-3B92-DE3B-9769-3D605436AC10}"/>
          </ac:spMkLst>
        </pc:spChg>
        <pc:spChg chg="add mod">
          <ac:chgData name="TaeHoon Lee" userId="2b5178a278537b04" providerId="LiveId" clId="{D4161241-2D0E-4327-AC45-997931153BC8}" dt="2025-04-20T06:47:23.644" v="1378" actId="207"/>
          <ac:spMkLst>
            <pc:docMk/>
            <pc:sldMk cId="1351077067" sldId="263"/>
            <ac:spMk id="18" creationId="{9BB86523-E703-CF3C-C3E9-3933EFE8B0A9}"/>
          </ac:spMkLst>
        </pc:spChg>
        <pc:spChg chg="add mod">
          <ac:chgData name="TaeHoon Lee" userId="2b5178a278537b04" providerId="LiveId" clId="{D4161241-2D0E-4327-AC45-997931153BC8}" dt="2025-04-20T06:47:23.644" v="1378" actId="207"/>
          <ac:spMkLst>
            <pc:docMk/>
            <pc:sldMk cId="1351077067" sldId="263"/>
            <ac:spMk id="19" creationId="{6B4E4A9C-38A6-164B-3227-52B0C580154A}"/>
          </ac:spMkLst>
        </pc:spChg>
        <pc:spChg chg="add mod">
          <ac:chgData name="TaeHoon Lee" userId="2b5178a278537b04" providerId="LiveId" clId="{D4161241-2D0E-4327-AC45-997931153BC8}" dt="2025-04-20T06:48:25.801" v="1418" actId="1076"/>
          <ac:spMkLst>
            <pc:docMk/>
            <pc:sldMk cId="1351077067" sldId="263"/>
            <ac:spMk id="32" creationId="{F9946C00-A2E6-62E4-D5A7-1E08192D9B74}"/>
          </ac:spMkLst>
        </pc:spChg>
        <pc:spChg chg="add mod">
          <ac:chgData name="TaeHoon Lee" userId="2b5178a278537b04" providerId="LiveId" clId="{D4161241-2D0E-4327-AC45-997931153BC8}" dt="2025-04-20T06:49:14.169" v="1584" actId="1076"/>
          <ac:spMkLst>
            <pc:docMk/>
            <pc:sldMk cId="1351077067" sldId="263"/>
            <ac:spMk id="36" creationId="{AE2B941A-6AD1-41F0-CC5A-3C57F7EAF603}"/>
          </ac:spMkLst>
        </pc:spChg>
        <pc:cxnChg chg="add mod">
          <ac:chgData name="TaeHoon Lee" userId="2b5178a278537b04" providerId="LiveId" clId="{D4161241-2D0E-4327-AC45-997931153BC8}" dt="2025-04-20T06:46:13.283" v="1348" actId="1076"/>
          <ac:cxnSpMkLst>
            <pc:docMk/>
            <pc:sldMk cId="1351077067" sldId="263"/>
            <ac:cxnSpMk id="14" creationId="{FDEC214A-5105-538E-7AD6-6EB7FC0E326A}"/>
          </ac:cxnSpMkLst>
        </pc:cxnChg>
        <pc:cxnChg chg="add mod">
          <ac:chgData name="TaeHoon Lee" userId="2b5178a278537b04" providerId="LiveId" clId="{D4161241-2D0E-4327-AC45-997931153BC8}" dt="2025-04-20T06:46:06.403" v="1346" actId="571"/>
          <ac:cxnSpMkLst>
            <pc:docMk/>
            <pc:sldMk cId="1351077067" sldId="263"/>
            <ac:cxnSpMk id="16" creationId="{8A8F1044-3A77-157A-F9F3-6D5610462637}"/>
          </ac:cxnSpMkLst>
        </pc:cxnChg>
        <pc:cxnChg chg="add mod">
          <ac:chgData name="TaeHoon Lee" userId="2b5178a278537b04" providerId="LiveId" clId="{D4161241-2D0E-4327-AC45-997931153BC8}" dt="2025-04-20T06:46:07.643" v="1347" actId="571"/>
          <ac:cxnSpMkLst>
            <pc:docMk/>
            <pc:sldMk cId="1351077067" sldId="263"/>
            <ac:cxnSpMk id="17" creationId="{AA8B3075-9278-B2B9-A18D-D67BD0993119}"/>
          </ac:cxnSpMkLst>
        </pc:cxnChg>
        <pc:cxnChg chg="add mod">
          <ac:chgData name="TaeHoon Lee" userId="2b5178a278537b04" providerId="LiveId" clId="{D4161241-2D0E-4327-AC45-997931153BC8}" dt="2025-04-20T06:46:55.982" v="1371" actId="1076"/>
          <ac:cxnSpMkLst>
            <pc:docMk/>
            <pc:sldMk cId="1351077067" sldId="263"/>
            <ac:cxnSpMk id="21" creationId="{D163E98E-9BB7-3803-44E7-F4A0B7E28F2B}"/>
          </ac:cxnSpMkLst>
        </pc:cxnChg>
        <pc:cxnChg chg="add mod">
          <ac:chgData name="TaeHoon Lee" userId="2b5178a278537b04" providerId="LiveId" clId="{D4161241-2D0E-4327-AC45-997931153BC8}" dt="2025-04-20T06:47:11.408" v="1376" actId="1076"/>
          <ac:cxnSpMkLst>
            <pc:docMk/>
            <pc:sldMk cId="1351077067" sldId="263"/>
            <ac:cxnSpMk id="23" creationId="{DF2A8106-5D32-5C04-E83F-5E48F9554A67}"/>
          </ac:cxnSpMkLst>
        </pc:cxnChg>
        <pc:cxnChg chg="add">
          <ac:chgData name="TaeHoon Lee" userId="2b5178a278537b04" providerId="LiveId" clId="{D4161241-2D0E-4327-AC45-997931153BC8}" dt="2025-04-20T06:47:05.447" v="1374" actId="11529"/>
          <ac:cxnSpMkLst>
            <pc:docMk/>
            <pc:sldMk cId="1351077067" sldId="263"/>
            <ac:cxnSpMk id="27" creationId="{758D62AB-3B23-DA3B-6CD0-7A1D8D91287C}"/>
          </ac:cxnSpMkLst>
        </pc:cxnChg>
        <pc:cxnChg chg="add mod">
          <ac:chgData name="TaeHoon Lee" userId="2b5178a278537b04" providerId="LiveId" clId="{D4161241-2D0E-4327-AC45-997931153BC8}" dt="2025-04-20T06:48:25.801" v="1418" actId="1076"/>
          <ac:cxnSpMkLst>
            <pc:docMk/>
            <pc:sldMk cId="1351077067" sldId="263"/>
            <ac:cxnSpMk id="31" creationId="{4F1D3EC2-D980-65A4-A9F7-0FC6C401586E}"/>
          </ac:cxnSpMkLst>
        </pc:cxnChg>
      </pc:sldChg>
      <pc:sldChg chg="addSp modSp add mod modAnim">
        <pc:chgData name="TaeHoon Lee" userId="2b5178a278537b04" providerId="LiveId" clId="{D4161241-2D0E-4327-AC45-997931153BC8}" dt="2025-04-20T06:51:04.220" v="1596"/>
        <pc:sldMkLst>
          <pc:docMk/>
          <pc:sldMk cId="2192672891" sldId="264"/>
        </pc:sldMkLst>
        <pc:picChg chg="add mod">
          <ac:chgData name="TaeHoon Lee" userId="2b5178a278537b04" providerId="LiveId" clId="{D4161241-2D0E-4327-AC45-997931153BC8}" dt="2025-04-20T06:50:09.139" v="1587" actId="1076"/>
          <ac:picMkLst>
            <pc:docMk/>
            <pc:sldMk cId="2192672891" sldId="264"/>
            <ac:picMk id="3" creationId="{19BBF54A-74B9-CDF3-A074-99D91D3BF208}"/>
          </ac:picMkLst>
        </pc:picChg>
        <pc:picChg chg="add mod">
          <ac:chgData name="TaeHoon Lee" userId="2b5178a278537b04" providerId="LiveId" clId="{D4161241-2D0E-4327-AC45-997931153BC8}" dt="2025-04-20T06:50:26.925" v="1589" actId="1076"/>
          <ac:picMkLst>
            <pc:docMk/>
            <pc:sldMk cId="2192672891" sldId="264"/>
            <ac:picMk id="5" creationId="{1372A94F-EC8D-1831-CA77-78FDF1BC81C2}"/>
          </ac:picMkLst>
        </pc:picChg>
        <pc:picChg chg="add mod">
          <ac:chgData name="TaeHoon Lee" userId="2b5178a278537b04" providerId="LiveId" clId="{D4161241-2D0E-4327-AC45-997931153BC8}" dt="2025-04-20T06:50:57.028" v="1595" actId="1076"/>
          <ac:picMkLst>
            <pc:docMk/>
            <pc:sldMk cId="2192672891" sldId="264"/>
            <ac:picMk id="7" creationId="{8EBD65D9-8762-B8DC-95EF-81608371CEA5}"/>
          </ac:picMkLst>
        </pc:picChg>
      </pc:sldChg>
      <pc:sldChg chg="addSp modSp add mod modAnim">
        <pc:chgData name="TaeHoon Lee" userId="2b5178a278537b04" providerId="LiveId" clId="{D4161241-2D0E-4327-AC45-997931153BC8}" dt="2025-04-20T13:50:23.089" v="1820" actId="14100"/>
        <pc:sldMkLst>
          <pc:docMk/>
          <pc:sldMk cId="2795396821" sldId="265"/>
        </pc:sldMkLst>
        <pc:spChg chg="add mod">
          <ac:chgData name="TaeHoon Lee" userId="2b5178a278537b04" providerId="LiveId" clId="{D4161241-2D0E-4327-AC45-997931153BC8}" dt="2025-04-20T13:50:23.089" v="1820" actId="14100"/>
          <ac:spMkLst>
            <pc:docMk/>
            <pc:sldMk cId="2795396821" sldId="265"/>
            <ac:spMk id="2" creationId="{467310AA-CF64-B15C-79FC-645ED3C1AA52}"/>
          </ac:spMkLst>
        </pc:spChg>
        <pc:spChg chg="add mod">
          <ac:chgData name="TaeHoon Lee" userId="2b5178a278537b04" providerId="LiveId" clId="{D4161241-2D0E-4327-AC45-997931153BC8}" dt="2025-04-20T07:01:05.399" v="1649" actId="20577"/>
          <ac:spMkLst>
            <pc:docMk/>
            <pc:sldMk cId="2795396821" sldId="265"/>
            <ac:spMk id="7" creationId="{16AE77CF-322C-7C92-3259-DE93243E89DB}"/>
          </ac:spMkLst>
        </pc:spChg>
        <pc:spChg chg="add mod">
          <ac:chgData name="TaeHoon Lee" userId="2b5178a278537b04" providerId="LiveId" clId="{D4161241-2D0E-4327-AC45-997931153BC8}" dt="2025-04-20T07:01:14.578" v="1663" actId="20577"/>
          <ac:spMkLst>
            <pc:docMk/>
            <pc:sldMk cId="2795396821" sldId="265"/>
            <ac:spMk id="8" creationId="{83657392-D96F-26EE-611A-FFF7DC925472}"/>
          </ac:spMkLst>
        </pc:spChg>
        <pc:spChg chg="add mod">
          <ac:chgData name="TaeHoon Lee" userId="2b5178a278537b04" providerId="LiveId" clId="{D4161241-2D0E-4327-AC45-997931153BC8}" dt="2025-04-20T07:01:55.713" v="1780" actId="1076"/>
          <ac:spMkLst>
            <pc:docMk/>
            <pc:sldMk cId="2795396821" sldId="265"/>
            <ac:spMk id="9" creationId="{4AE634A8-9167-EF1B-8A97-935D9FEA587A}"/>
          </ac:spMkLst>
        </pc:spChg>
        <pc:picChg chg="add mod">
          <ac:chgData name="TaeHoon Lee" userId="2b5178a278537b04" providerId="LiveId" clId="{D4161241-2D0E-4327-AC45-997931153BC8}" dt="2025-04-20T07:00:38.459" v="1607" actId="1076"/>
          <ac:picMkLst>
            <pc:docMk/>
            <pc:sldMk cId="2795396821" sldId="265"/>
            <ac:picMk id="3" creationId="{CC588DD3-2D5D-6D69-E1F4-14C5F9DE321A}"/>
          </ac:picMkLst>
        </pc:picChg>
        <pc:picChg chg="add mod">
          <ac:chgData name="TaeHoon Lee" userId="2b5178a278537b04" providerId="LiveId" clId="{D4161241-2D0E-4327-AC45-997931153BC8}" dt="2025-04-20T07:00:41.807" v="1611" actId="1076"/>
          <ac:picMkLst>
            <pc:docMk/>
            <pc:sldMk cId="2795396821" sldId="265"/>
            <ac:picMk id="5" creationId="{2DC9EE64-4360-5DED-D1CF-6207FCA131DB}"/>
          </ac:picMkLst>
        </pc:picChg>
        <pc:picChg chg="add mod">
          <ac:chgData name="TaeHoon Lee" userId="2b5178a278537b04" providerId="LiveId" clId="{D4161241-2D0E-4327-AC45-997931153BC8}" dt="2025-04-20T07:00:46.844" v="1615" actId="14100"/>
          <ac:picMkLst>
            <pc:docMk/>
            <pc:sldMk cId="2795396821" sldId="265"/>
            <ac:picMk id="6" creationId="{41EC933F-5D9D-03F9-6D2B-156795008401}"/>
          </ac:picMkLst>
        </pc:picChg>
      </pc:sldChg>
      <pc:sldChg chg="addSp delSp modSp add mod modAnim">
        <pc:chgData name="TaeHoon Lee" userId="2b5178a278537b04" providerId="LiveId" clId="{D4161241-2D0E-4327-AC45-997931153BC8}" dt="2025-04-20T14:06:35.062" v="1867"/>
        <pc:sldMkLst>
          <pc:docMk/>
          <pc:sldMk cId="3703971619" sldId="266"/>
        </pc:sldMkLst>
        <pc:spChg chg="add mod">
          <ac:chgData name="TaeHoon Lee" userId="2b5178a278537b04" providerId="LiveId" clId="{D4161241-2D0E-4327-AC45-997931153BC8}" dt="2025-04-20T13:52:18.041" v="1836" actId="1076"/>
          <ac:spMkLst>
            <pc:docMk/>
            <pc:sldMk cId="3703971619" sldId="266"/>
            <ac:spMk id="7" creationId="{FFFAE3CC-76BB-D351-DA65-C1B60D8A23AB}"/>
          </ac:spMkLst>
        </pc:spChg>
        <pc:spChg chg="add mod">
          <ac:chgData name="TaeHoon Lee" userId="2b5178a278537b04" providerId="LiveId" clId="{D4161241-2D0E-4327-AC45-997931153BC8}" dt="2025-04-20T14:04:43.038" v="1849" actId="1076"/>
          <ac:spMkLst>
            <pc:docMk/>
            <pc:sldMk cId="3703971619" sldId="266"/>
            <ac:spMk id="10" creationId="{4DE660FE-B6A7-15E0-9F50-8BA655DA4C3C}"/>
          </ac:spMkLst>
        </pc:spChg>
        <pc:picChg chg="add mod">
          <ac:chgData name="TaeHoon Lee" userId="2b5178a278537b04" providerId="LiveId" clId="{D4161241-2D0E-4327-AC45-997931153BC8}" dt="2025-04-20T13:51:21.697" v="1824" actId="1076"/>
          <ac:picMkLst>
            <pc:docMk/>
            <pc:sldMk cId="3703971619" sldId="266"/>
            <ac:picMk id="3" creationId="{5A3379CA-048E-3DB3-82BC-AD3B92713368}"/>
          </ac:picMkLst>
        </pc:picChg>
        <pc:picChg chg="add mod">
          <ac:chgData name="TaeHoon Lee" userId="2b5178a278537b04" providerId="LiveId" clId="{D4161241-2D0E-4327-AC45-997931153BC8}" dt="2025-04-20T13:51:47.828" v="1826" actId="1076"/>
          <ac:picMkLst>
            <pc:docMk/>
            <pc:sldMk cId="3703971619" sldId="266"/>
            <ac:picMk id="5" creationId="{881FC4E1-5634-0AA6-366A-4BD5706FD361}"/>
          </ac:picMkLst>
        </pc:picChg>
        <pc:picChg chg="add mod">
          <ac:chgData name="TaeHoon Lee" userId="2b5178a278537b04" providerId="LiveId" clId="{D4161241-2D0E-4327-AC45-997931153BC8}" dt="2025-04-20T13:52:02.191" v="1829" actId="1076"/>
          <ac:picMkLst>
            <pc:docMk/>
            <pc:sldMk cId="3703971619" sldId="266"/>
            <ac:picMk id="6" creationId="{B1E259BA-8F14-0240-4E2E-42B73176C88E}"/>
          </ac:picMkLst>
        </pc:picChg>
        <pc:picChg chg="add del mod">
          <ac:chgData name="TaeHoon Lee" userId="2b5178a278537b04" providerId="LiveId" clId="{D4161241-2D0E-4327-AC45-997931153BC8}" dt="2025-04-20T13:53:21.023" v="1844" actId="478"/>
          <ac:picMkLst>
            <pc:docMk/>
            <pc:sldMk cId="3703971619" sldId="266"/>
            <ac:picMk id="9" creationId="{F17E8523-6E78-A92A-35A4-446498A0CC83}"/>
          </ac:picMkLst>
        </pc:picChg>
        <pc:picChg chg="add mod">
          <ac:chgData name="TaeHoon Lee" userId="2b5178a278537b04" providerId="LiveId" clId="{D4161241-2D0E-4327-AC45-997931153BC8}" dt="2025-04-20T14:06:29.255" v="1865" actId="1076"/>
          <ac:picMkLst>
            <pc:docMk/>
            <pc:sldMk cId="3703971619" sldId="266"/>
            <ac:picMk id="12" creationId="{C80ABFF7-C923-AC36-1998-61B977E05846}"/>
          </ac:picMkLst>
        </pc:picChg>
        <pc:picChg chg="add mod ord">
          <ac:chgData name="TaeHoon Lee" userId="2b5178a278537b04" providerId="LiveId" clId="{D4161241-2D0E-4327-AC45-997931153BC8}" dt="2025-04-20T14:06:29.255" v="1865" actId="1076"/>
          <ac:picMkLst>
            <pc:docMk/>
            <pc:sldMk cId="3703971619" sldId="266"/>
            <ac:picMk id="14" creationId="{B648880A-B4F0-5512-897E-872105D0F30B}"/>
          </ac:picMkLst>
        </pc:picChg>
        <pc:picChg chg="add mod">
          <ac:chgData name="TaeHoon Lee" userId="2b5178a278537b04" providerId="LiveId" clId="{D4161241-2D0E-4327-AC45-997931153BC8}" dt="2025-04-20T14:06:30.633" v="1866" actId="1076"/>
          <ac:picMkLst>
            <pc:docMk/>
            <pc:sldMk cId="3703971619" sldId="266"/>
            <ac:picMk id="16" creationId="{F25ED9A3-0C27-2FC7-06B0-70A41B0823A2}"/>
          </ac:picMkLst>
        </pc:picChg>
      </pc:sldChg>
      <pc:sldChg chg="addSp modSp add mod modAnim">
        <pc:chgData name="TaeHoon Lee" userId="2b5178a278537b04" providerId="LiveId" clId="{D4161241-2D0E-4327-AC45-997931153BC8}" dt="2025-04-20T14:07:51.851" v="1913" actId="14100"/>
        <pc:sldMkLst>
          <pc:docMk/>
          <pc:sldMk cId="1727953889" sldId="267"/>
        </pc:sldMkLst>
        <pc:spChg chg="add mod">
          <ac:chgData name="TaeHoon Lee" userId="2b5178a278537b04" providerId="LiveId" clId="{D4161241-2D0E-4327-AC45-997931153BC8}" dt="2025-04-20T14:07:34.570" v="1880" actId="14100"/>
          <ac:spMkLst>
            <pc:docMk/>
            <pc:sldMk cId="1727953889" sldId="267"/>
            <ac:spMk id="5" creationId="{9EE103FD-E1FB-0262-DB8E-E6094F60BCA4}"/>
          </ac:spMkLst>
        </pc:spChg>
        <pc:spChg chg="add mod">
          <ac:chgData name="TaeHoon Lee" userId="2b5178a278537b04" providerId="LiveId" clId="{D4161241-2D0E-4327-AC45-997931153BC8}" dt="2025-04-20T14:07:51.851" v="1913" actId="14100"/>
          <ac:spMkLst>
            <pc:docMk/>
            <pc:sldMk cId="1727953889" sldId="267"/>
            <ac:spMk id="6" creationId="{4B17630E-9FF1-0CF9-F04A-68547A116AC3}"/>
          </ac:spMkLst>
        </pc:spChg>
        <pc:picChg chg="add mod">
          <ac:chgData name="TaeHoon Lee" userId="2b5178a278537b04" providerId="LiveId" clId="{D4161241-2D0E-4327-AC45-997931153BC8}" dt="2025-04-20T14:07:27.462" v="1877" actId="1076"/>
          <ac:picMkLst>
            <pc:docMk/>
            <pc:sldMk cId="1727953889" sldId="267"/>
            <ac:picMk id="3" creationId="{21F60632-4955-903B-5EB3-BB0DEF1F8288}"/>
          </ac:picMkLst>
        </pc:picChg>
        <pc:picChg chg="add mod">
          <ac:chgData name="TaeHoon Lee" userId="2b5178a278537b04" providerId="LiveId" clId="{D4161241-2D0E-4327-AC45-997931153BC8}" dt="2025-04-20T14:07:08.937" v="1871" actId="1076"/>
          <ac:picMkLst>
            <pc:docMk/>
            <pc:sldMk cId="1727953889" sldId="267"/>
            <ac:picMk id="4" creationId="{0E97241B-5C6F-EA89-7613-3E9FC0302879}"/>
          </ac:picMkLst>
        </pc:picChg>
      </pc:sldChg>
      <pc:sldChg chg="addSp delSp modSp add mod modAnim">
        <pc:chgData name="TaeHoon Lee" userId="2b5178a278537b04" providerId="LiveId" clId="{D4161241-2D0E-4327-AC45-997931153BC8}" dt="2025-04-20T14:13:06.177" v="1976" actId="1076"/>
        <pc:sldMkLst>
          <pc:docMk/>
          <pc:sldMk cId="1726765578" sldId="268"/>
        </pc:sldMkLst>
        <pc:spChg chg="add mod">
          <ac:chgData name="TaeHoon Lee" userId="2b5178a278537b04" providerId="LiveId" clId="{D4161241-2D0E-4327-AC45-997931153BC8}" dt="2025-04-20T14:13:02.496" v="1974" actId="1076"/>
          <ac:spMkLst>
            <pc:docMk/>
            <pc:sldMk cId="1726765578" sldId="268"/>
            <ac:spMk id="2" creationId="{302BD696-6389-358E-ABE0-3B217BE79DCA}"/>
          </ac:spMkLst>
        </pc:spChg>
        <pc:spChg chg="add del mod">
          <ac:chgData name="TaeHoon Lee" userId="2b5178a278537b04" providerId="LiveId" clId="{D4161241-2D0E-4327-AC45-997931153BC8}" dt="2025-04-20T14:11:50.418" v="1956" actId="478"/>
          <ac:spMkLst>
            <pc:docMk/>
            <pc:sldMk cId="1726765578" sldId="268"/>
            <ac:spMk id="3" creationId="{71E98F64-C2F8-00E9-D635-C78CDC7F6909}"/>
          </ac:spMkLst>
        </pc:spChg>
        <pc:spChg chg="add mod">
          <ac:chgData name="TaeHoon Lee" userId="2b5178a278537b04" providerId="LiveId" clId="{D4161241-2D0E-4327-AC45-997931153BC8}" dt="2025-04-20T14:12:22.498" v="1962" actId="164"/>
          <ac:spMkLst>
            <pc:docMk/>
            <pc:sldMk cId="1726765578" sldId="268"/>
            <ac:spMk id="6" creationId="{4EFFDD05-CC1B-C2B4-4003-1E5B431BB6F7}"/>
          </ac:spMkLst>
        </pc:spChg>
        <pc:spChg chg="add mod">
          <ac:chgData name="TaeHoon Lee" userId="2b5178a278537b04" providerId="LiveId" clId="{D4161241-2D0E-4327-AC45-997931153BC8}" dt="2025-04-20T14:13:06.177" v="1976" actId="1076"/>
          <ac:spMkLst>
            <pc:docMk/>
            <pc:sldMk cId="1726765578" sldId="268"/>
            <ac:spMk id="8" creationId="{B327A58F-598D-00FF-1C3D-04616DB10051}"/>
          </ac:spMkLst>
        </pc:spChg>
        <pc:grpChg chg="add mod">
          <ac:chgData name="TaeHoon Lee" userId="2b5178a278537b04" providerId="LiveId" clId="{D4161241-2D0E-4327-AC45-997931153BC8}" dt="2025-04-20T14:13:04.650" v="1975" actId="1076"/>
          <ac:grpSpMkLst>
            <pc:docMk/>
            <pc:sldMk cId="1726765578" sldId="268"/>
            <ac:grpSpMk id="7" creationId="{AB0634E0-766D-396E-3359-559DA0173066}"/>
          </ac:grpSpMkLst>
        </pc:grpChg>
        <pc:picChg chg="add mod">
          <ac:chgData name="TaeHoon Lee" userId="2b5178a278537b04" providerId="LiveId" clId="{D4161241-2D0E-4327-AC45-997931153BC8}" dt="2025-04-20T14:12:22.498" v="1962" actId="164"/>
          <ac:picMkLst>
            <pc:docMk/>
            <pc:sldMk cId="1726765578" sldId="268"/>
            <ac:picMk id="5" creationId="{614C229F-E0BF-C032-C3BC-4700A7FFA733}"/>
          </ac:picMkLst>
        </pc:picChg>
        <pc:picChg chg="add mod">
          <ac:chgData name="TaeHoon Lee" userId="2b5178a278537b04" providerId="LiveId" clId="{D4161241-2D0E-4327-AC45-997931153BC8}" dt="2025-04-20T14:13:04.650" v="1975" actId="1076"/>
          <ac:picMkLst>
            <pc:docMk/>
            <pc:sldMk cId="1726765578" sldId="268"/>
            <ac:picMk id="10" creationId="{538880B9-2AAE-504D-E862-FA8B28B2C93A}"/>
          </ac:picMkLst>
        </pc:picChg>
      </pc:sldChg>
      <pc:sldChg chg="addSp delSp modSp add mod">
        <pc:chgData name="TaeHoon Lee" userId="2b5178a278537b04" providerId="LiveId" clId="{D4161241-2D0E-4327-AC45-997931153BC8}" dt="2025-04-20T07:03:43.429" v="1817" actId="20577"/>
        <pc:sldMkLst>
          <pc:docMk/>
          <pc:sldMk cId="1177582155" sldId="269"/>
        </pc:sldMkLst>
        <pc:spChg chg="add mod">
          <ac:chgData name="TaeHoon Lee" userId="2b5178a278537b04" providerId="LiveId" clId="{D4161241-2D0E-4327-AC45-997931153BC8}" dt="2025-04-20T07:03:28.907" v="1815" actId="20577"/>
          <ac:spMkLst>
            <pc:docMk/>
            <pc:sldMk cId="1177582155" sldId="269"/>
            <ac:spMk id="4" creationId="{DD1A0AA8-3413-A039-7A87-402A0FBA896E}"/>
          </ac:spMkLst>
        </pc:spChg>
        <pc:spChg chg="mod">
          <ac:chgData name="TaeHoon Lee" userId="2b5178a278537b04" providerId="LiveId" clId="{D4161241-2D0E-4327-AC45-997931153BC8}" dt="2025-04-20T07:02:52.632" v="1794" actId="14100"/>
          <ac:spMkLst>
            <pc:docMk/>
            <pc:sldMk cId="1177582155" sldId="269"/>
            <ac:spMk id="7" creationId="{FCA79041-D857-AE99-7D5A-3D55A15C9587}"/>
          </ac:spMkLst>
        </pc:spChg>
        <pc:spChg chg="mod">
          <ac:chgData name="TaeHoon Lee" userId="2b5178a278537b04" providerId="LiveId" clId="{D4161241-2D0E-4327-AC45-997931153BC8}" dt="2025-04-20T07:02:50.889" v="1793" actId="14100"/>
          <ac:spMkLst>
            <pc:docMk/>
            <pc:sldMk cId="1177582155" sldId="269"/>
            <ac:spMk id="8" creationId="{0D537C82-84BE-DAAB-413A-19B5DFB451FC}"/>
          </ac:spMkLst>
        </pc:spChg>
        <pc:spChg chg="del">
          <ac:chgData name="TaeHoon Lee" userId="2b5178a278537b04" providerId="LiveId" clId="{D4161241-2D0E-4327-AC45-997931153BC8}" dt="2025-04-20T07:02:33.778" v="1783" actId="478"/>
          <ac:spMkLst>
            <pc:docMk/>
            <pc:sldMk cId="1177582155" sldId="269"/>
            <ac:spMk id="9" creationId="{369D171A-1B41-D61F-8002-5A3ABEBC5927}"/>
          </ac:spMkLst>
        </pc:spChg>
        <pc:spChg chg="add mod">
          <ac:chgData name="TaeHoon Lee" userId="2b5178a278537b04" providerId="LiveId" clId="{D4161241-2D0E-4327-AC45-997931153BC8}" dt="2025-04-20T07:03:43.429" v="1817" actId="20577"/>
          <ac:spMkLst>
            <pc:docMk/>
            <pc:sldMk cId="1177582155" sldId="269"/>
            <ac:spMk id="11" creationId="{8D7FEFBB-0AB3-13A3-8156-2E1F84D4E1EB}"/>
          </ac:spMkLst>
        </pc:spChg>
        <pc:picChg chg="mod">
          <ac:chgData name="TaeHoon Lee" userId="2b5178a278537b04" providerId="LiveId" clId="{D4161241-2D0E-4327-AC45-997931153BC8}" dt="2025-04-20T07:02:46.460" v="1790" actId="1076"/>
          <ac:picMkLst>
            <pc:docMk/>
            <pc:sldMk cId="1177582155" sldId="269"/>
            <ac:picMk id="3" creationId="{7162D600-91FF-3FEB-7DA5-9A8E5DF312D4}"/>
          </ac:picMkLst>
        </pc:picChg>
        <pc:picChg chg="mod">
          <ac:chgData name="TaeHoon Lee" userId="2b5178a278537b04" providerId="LiveId" clId="{D4161241-2D0E-4327-AC45-997931153BC8}" dt="2025-04-20T07:02:46.460" v="1790" actId="1076"/>
          <ac:picMkLst>
            <pc:docMk/>
            <pc:sldMk cId="1177582155" sldId="269"/>
            <ac:picMk id="5" creationId="{53A66D06-BFDD-9BBD-C0C9-86DBE8E24B27}"/>
          </ac:picMkLst>
        </pc:picChg>
        <pc:picChg chg="mod">
          <ac:chgData name="TaeHoon Lee" userId="2b5178a278537b04" providerId="LiveId" clId="{D4161241-2D0E-4327-AC45-997931153BC8}" dt="2025-04-20T07:02:46.460" v="1790" actId="1076"/>
          <ac:picMkLst>
            <pc:docMk/>
            <pc:sldMk cId="1177582155" sldId="269"/>
            <ac:picMk id="6" creationId="{8AEEB6B4-8A80-EF0D-B72F-1D6AE35998C0}"/>
          </ac:picMkLst>
        </pc:picChg>
      </pc:sldChg>
      <pc:sldChg chg="add">
        <pc:chgData name="TaeHoon Lee" userId="2b5178a278537b04" providerId="LiveId" clId="{D4161241-2D0E-4327-AC45-997931153BC8}" dt="2025-04-20T14:07:56.295" v="1914"/>
        <pc:sldMkLst>
          <pc:docMk/>
          <pc:sldMk cId="3396462925" sldId="270"/>
        </pc:sldMkLst>
      </pc:sldChg>
      <pc:sldChg chg="add">
        <pc:chgData name="TaeHoon Lee" userId="2b5178a278537b04" providerId="LiveId" clId="{D4161241-2D0E-4327-AC45-997931153BC8}" dt="2025-04-20T14:07:56.437" v="1915"/>
        <pc:sldMkLst>
          <pc:docMk/>
          <pc:sldMk cId="100778232" sldId="271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4564D4-9174-898E-F598-9B183E5BB7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02BC4B4-520B-5E00-C92C-267DE6838E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A8FC1F0-624F-7B07-3E3F-34A9EFC7EE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D5302-B77B-469B-8B4D-70C370CDEC2A}" type="datetimeFigureOut">
              <a:rPr lang="ko-KR" altLang="en-US" smtClean="0"/>
              <a:t>2025. 4. 21.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68CF080-2B4A-C376-3CA9-680647BCA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34A7B5D-A593-6D1D-1973-A6E36ECC7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49314-E6DB-41B8-8750-D6708A289B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23365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C10EE1-3212-2213-F385-1EA09093A4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458DD44-94D5-03D2-3B18-EE2D799F37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8B24E17-5D97-B73D-6C05-2FFA446419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D5302-B77B-469B-8B4D-70C370CDEC2A}" type="datetimeFigureOut">
              <a:rPr lang="ko-KR" altLang="en-US" smtClean="0"/>
              <a:t>2025. 4. 21.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921A237-B6A9-8F8D-F1E2-275086C354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2CED4EE-82A8-6B76-9B4D-407B6763C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49314-E6DB-41B8-8750-D6708A289B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28222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A4873DE-0C35-CD24-2EE5-ED1D1574DE4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7D4ECDF-E228-493C-60DA-F4D4B3B43E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108D9D8-2ACA-601A-BBC0-D5B9F48B6C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D5302-B77B-469B-8B4D-70C370CDEC2A}" type="datetimeFigureOut">
              <a:rPr lang="ko-KR" altLang="en-US" smtClean="0"/>
              <a:t>2025. 4. 21.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4243466-9648-C420-8965-B4CC475599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E07E0AB-9DD1-BE55-E589-54FB5DF000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49314-E6DB-41B8-8750-D6708A289B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21884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38878D-47E6-3777-639A-CCF94F8868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4ECD3C6-7472-F5B1-50B1-5956CBE212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156279F-CC67-E5B5-CF3C-F01FC1D799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D5302-B77B-469B-8B4D-70C370CDEC2A}" type="datetimeFigureOut">
              <a:rPr lang="ko-KR" altLang="en-US" smtClean="0"/>
              <a:t>2025. 4. 21.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68B55B0-A37E-EBB7-8726-99305DCB16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8389AFA-FD83-7602-F269-728AAD07E0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49314-E6DB-41B8-8750-D6708A289B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6505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8479A7-AEAF-F8BA-F044-6C75AF59F8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01630C1-B1FA-FAD8-8041-D599DC8803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E7D8294-8D71-E493-4F2E-30B3C02AEF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D5302-B77B-469B-8B4D-70C370CDEC2A}" type="datetimeFigureOut">
              <a:rPr lang="ko-KR" altLang="en-US" smtClean="0"/>
              <a:t>2025. 4. 21.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1E573F5-A24C-FFC1-6F2F-9C4045887B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85C61BB-1FA0-E67F-1695-01715EC10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49314-E6DB-41B8-8750-D6708A289B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72803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924E61-915A-C7FB-71C2-2375FB3CB1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96E77CC-32CF-54CC-85D1-84CA632964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CB37BF8-4168-E748-E63D-1B611CD543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FDF9560-3E12-ACED-20E3-4EF3AA33AE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D5302-B77B-469B-8B4D-70C370CDEC2A}" type="datetimeFigureOut">
              <a:rPr lang="ko-KR" altLang="en-US" smtClean="0"/>
              <a:t>2025. 4. 21.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3F52896-CC16-1F01-6DA0-B45A98A0EE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1F158C4-6966-B7AA-E3E1-DA6FC3FBBE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49314-E6DB-41B8-8750-D6708A289B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92953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FE4120-5746-DD40-58ED-51E4DA8A34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2236E73-5779-2B02-F0EB-DB037E4337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A571B6D-F1B5-E476-7DCE-0C95AF6DB4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74BE16B-A50C-8073-5E7F-C0C90BA7F8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748B4B2-3013-AFF0-CCE9-4DDD1CAB3A7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BEEAA4A-F810-ABB1-B02E-EACDB6E4C0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D5302-B77B-469B-8B4D-70C370CDEC2A}" type="datetimeFigureOut">
              <a:rPr lang="ko-KR" altLang="en-US" smtClean="0"/>
              <a:t>2025. 4. 21.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15B1659-A4EF-29A9-37E2-43583C3F57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1CBAFD4-390A-09A3-2443-F9ADDA6C79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49314-E6DB-41B8-8750-D6708A289B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82434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343F38-7063-7D64-F7F3-7C207D0AAF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2DB87FD-09A3-F069-38FF-EAC45C010C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D5302-B77B-469B-8B4D-70C370CDEC2A}" type="datetimeFigureOut">
              <a:rPr lang="ko-KR" altLang="en-US" smtClean="0"/>
              <a:t>2025. 4. 21.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EB76270-17C6-E04B-98FD-B583541759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D44BDA4-1170-108B-AB6C-E95C818DB1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49314-E6DB-41B8-8750-D6708A289B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3598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F56CA9B-B549-ABB4-771C-27388709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D5302-B77B-469B-8B4D-70C370CDEC2A}" type="datetimeFigureOut">
              <a:rPr lang="ko-KR" altLang="en-US" smtClean="0"/>
              <a:t>2025. 4. 21.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840A4B4-ACAD-55A7-280F-1C17CE82D3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0AD0EBA-22F4-2C85-F427-42CCC29D63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49314-E6DB-41B8-8750-D6708A289B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15744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95E864-3F9E-4752-F286-13DC86727E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8CACD0F-3D9F-E6DD-2F5E-C96A4703F4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05068AE-8184-F57C-AE03-02735FE446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1DC13F1-1673-ABBF-40F6-7E43DB1D33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D5302-B77B-469B-8B4D-70C370CDEC2A}" type="datetimeFigureOut">
              <a:rPr lang="ko-KR" altLang="en-US" smtClean="0"/>
              <a:t>2025. 4. 21.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0852411-3152-2A08-4068-9366DA9153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33C5236-A835-FF04-935C-208C2D4138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49314-E6DB-41B8-8750-D6708A289B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89392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2A24A4-F093-EC7A-415F-E97471761B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66AB94B-C45E-E48A-9089-566ED824443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AE64E36-BD6B-3177-B45A-421524141F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FA9300E-A923-C376-2AA1-2570B60160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D5302-B77B-469B-8B4D-70C370CDEC2A}" type="datetimeFigureOut">
              <a:rPr lang="ko-KR" altLang="en-US" smtClean="0"/>
              <a:t>2025. 4. 21.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F308089-B0AD-9B01-E561-5CEE783FA7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E48BBC7-075E-C7CC-3497-8CC4E3D874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49314-E6DB-41B8-8750-D6708A289B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18481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E70DDEA-B59E-A512-8642-1015C6C96E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03D4C7B-B5CF-5893-C525-7A3D75A079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46CC331-6F3D-8347-2BFC-9DC4DE7546F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A0D5302-B77B-469B-8B4D-70C370CDEC2A}" type="datetimeFigureOut">
              <a:rPr lang="ko-KR" altLang="en-US" smtClean="0"/>
              <a:t>2025. 4. 21.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733F63D-E9FB-2B8E-9C71-2A087AF905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DC4F7C0-31DC-F7C6-0446-487CB0BFDC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9349314-E6DB-41B8-8750-D6708A289B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84154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18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0BE1026-1575-512D-DF0A-1DF6D44FCF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1337" y="2032672"/>
            <a:ext cx="6449325" cy="2343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7530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432B52-EAD0-7300-5902-472EB968CE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162D600-91FF-3FEB-7DA5-9A8E5DF312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83" y="3429000"/>
            <a:ext cx="5772956" cy="283884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3A66D06-BFDD-9BBD-C0C9-86DBE8E24B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629" y="1130530"/>
            <a:ext cx="5203708" cy="194071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AEEB6B4-8A80-EF0D-B72F-1D6AE35998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83" y="1024380"/>
            <a:ext cx="5772956" cy="215301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CA79041-D857-AE99-7D5A-3D55A15C9587}"/>
              </a:ext>
            </a:extLst>
          </p:cNvPr>
          <p:cNvSpPr txBox="1"/>
          <p:nvPr/>
        </p:nvSpPr>
        <p:spPr>
          <a:xfrm>
            <a:off x="290604" y="590154"/>
            <a:ext cx="3396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MC – E greedy </a:t>
            </a:r>
            <a:r>
              <a:rPr lang="ko-KR" altLang="en-US" dirty="0"/>
              <a:t>개선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537C82-84BE-DAAB-413A-19B5DFB451FC}"/>
              </a:ext>
            </a:extLst>
          </p:cNvPr>
          <p:cNvSpPr txBox="1"/>
          <p:nvPr/>
        </p:nvSpPr>
        <p:spPr>
          <a:xfrm>
            <a:off x="290604" y="3254127"/>
            <a:ext cx="3180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TD – SARSA </a:t>
            </a:r>
            <a:r>
              <a:rPr lang="ko-KR" altLang="en-US" dirty="0"/>
              <a:t>개선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1A0AA8-3413-A039-7A87-402A0FBA896E}"/>
              </a:ext>
            </a:extLst>
          </p:cNvPr>
          <p:cNvSpPr txBox="1"/>
          <p:nvPr/>
        </p:nvSpPr>
        <p:spPr>
          <a:xfrm>
            <a:off x="6012417" y="1024380"/>
            <a:ext cx="60960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ko-KR" altLang="en-US" sz="1400" dirty="0"/>
              <a:t>방향이 </a:t>
            </a:r>
            <a:r>
              <a:rPr lang="ko-KR" altLang="en-US" sz="1400" b="1" dirty="0"/>
              <a:t>폭탄 근처까지 과감히 접근</a:t>
            </a:r>
            <a:r>
              <a:rPr lang="ko-KR" altLang="en-US" sz="1400" dirty="0"/>
              <a:t>하며 최단 경로를 추구함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400" dirty="0"/>
              <a:t>행동들이 **목표</a:t>
            </a:r>
            <a:r>
              <a:rPr lang="en-US" altLang="ko-KR" sz="1400" dirty="0"/>
              <a:t>(Goal: +1.0)**</a:t>
            </a:r>
            <a:r>
              <a:rPr lang="ko-KR" altLang="en-US" sz="1400" dirty="0"/>
              <a:t>를 향해 </a:t>
            </a:r>
            <a:r>
              <a:rPr lang="ko-KR" altLang="en-US" sz="1400" b="1" dirty="0"/>
              <a:t>더 직접적</a:t>
            </a:r>
            <a:r>
              <a:rPr lang="ko-KR" altLang="en-US" sz="1400" dirty="0"/>
              <a:t>이고 </a:t>
            </a:r>
            <a:r>
              <a:rPr lang="ko-KR" altLang="en-US" sz="1400" b="1" dirty="0"/>
              <a:t>공격적</a:t>
            </a:r>
            <a:endParaRPr lang="ko-KR" altLang="en-US" sz="1400" dirty="0"/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400" dirty="0"/>
              <a:t>**폭탄 </a:t>
            </a:r>
            <a:r>
              <a:rPr lang="en-US" altLang="ko-KR" sz="1400" dirty="0"/>
              <a:t>(-1.0)**</a:t>
            </a:r>
            <a:r>
              <a:rPr lang="ko-KR" altLang="en-US" sz="1400" dirty="0"/>
              <a:t>을 가까이 지나가더라도 </a:t>
            </a:r>
            <a:r>
              <a:rPr lang="ko-KR" altLang="en-US" sz="1400" b="1" dirty="0"/>
              <a:t>성공만 하면 평균적으로 보상이 높아짐</a:t>
            </a:r>
            <a:endParaRPr lang="ko-KR" altLang="en-US" sz="1400" dirty="0"/>
          </a:p>
          <a:p>
            <a:pPr>
              <a:buNone/>
            </a:pPr>
            <a:r>
              <a:rPr lang="ko-KR" altLang="en-US" sz="1400" dirty="0"/>
              <a:t>📌 이유</a:t>
            </a:r>
            <a:r>
              <a:rPr lang="en-US" altLang="ko-KR" sz="1400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400" b="1" dirty="0"/>
              <a:t>MC</a:t>
            </a:r>
            <a:r>
              <a:rPr lang="ko-KR" altLang="en-US" sz="1400" b="1" dirty="0"/>
              <a:t>는 에피소드 종료 후 전체 수익으로 평가</a:t>
            </a:r>
            <a:r>
              <a:rPr lang="ko-KR" altLang="en-US" sz="1400" dirty="0"/>
              <a:t> → 목표에 도달하면 </a:t>
            </a:r>
            <a:r>
              <a:rPr lang="ko-KR" altLang="en-US" sz="1400" b="1" dirty="0"/>
              <a:t>전체 리턴이 크기 때문에</a:t>
            </a:r>
            <a:r>
              <a:rPr lang="ko-KR" altLang="en-US" sz="1400" dirty="0"/>
              <a:t> 일부 위험을 감수하는 경로도 높게 평가됨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400" dirty="0"/>
              <a:t>ε-greedy </a:t>
            </a:r>
            <a:r>
              <a:rPr lang="ko-KR" altLang="en-US" sz="1400" dirty="0"/>
              <a:t>개선은 최적 행동에 탐색적 행동이 섞인 것이며</a:t>
            </a:r>
            <a:r>
              <a:rPr lang="en-US" altLang="ko-KR" sz="1400" dirty="0"/>
              <a:t>, </a:t>
            </a:r>
            <a:r>
              <a:rPr lang="ko-KR" altLang="en-US" sz="1400" dirty="0"/>
              <a:t>평가 자체는 </a:t>
            </a:r>
            <a:r>
              <a:rPr lang="ko-KR" altLang="en-US" sz="1400" b="1" dirty="0"/>
              <a:t>실제 결과에 기반</a:t>
            </a:r>
            <a:endParaRPr lang="ko-KR" altLang="en-US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7FEFBB-0AB3-13A3-8156-2E1F84D4E1EB}"/>
              </a:ext>
            </a:extLst>
          </p:cNvPr>
          <p:cNvSpPr txBox="1"/>
          <p:nvPr/>
        </p:nvSpPr>
        <p:spPr>
          <a:xfrm>
            <a:off x="6012417" y="3623459"/>
            <a:ext cx="60960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ko-KR" altLang="en-US" sz="1400" dirty="0"/>
              <a:t>방향이 </a:t>
            </a:r>
            <a:r>
              <a:rPr lang="ko-KR" altLang="en-US" sz="1400" b="1" dirty="0"/>
              <a:t>폭탄을 명확히 회피</a:t>
            </a:r>
            <a:endParaRPr lang="ko-KR" altLang="en-US" sz="1400" dirty="0"/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400" dirty="0"/>
              <a:t>보상 </a:t>
            </a:r>
            <a:r>
              <a:rPr lang="en-US" altLang="ko-KR" sz="1400" dirty="0"/>
              <a:t>-1.0</a:t>
            </a:r>
            <a:r>
              <a:rPr lang="ko-KR" altLang="en-US" sz="1400" dirty="0"/>
              <a:t>의 위치에서 </a:t>
            </a:r>
            <a:r>
              <a:rPr lang="ko-KR" altLang="en-US" sz="1400" b="1" dirty="0"/>
              <a:t>멀어지도록</a:t>
            </a:r>
            <a:r>
              <a:rPr lang="ko-KR" altLang="en-US" sz="1400" dirty="0"/>
              <a:t> 행동이 형성됨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400" dirty="0"/>
              <a:t>보다 </a:t>
            </a:r>
            <a:r>
              <a:rPr lang="ko-KR" altLang="en-US" sz="1400" b="1" dirty="0"/>
              <a:t>보수적</a:t>
            </a:r>
            <a:r>
              <a:rPr lang="ko-KR" altLang="en-US" sz="1400" dirty="0"/>
              <a:t>이고 </a:t>
            </a:r>
            <a:r>
              <a:rPr lang="ko-KR" altLang="en-US" sz="1400" b="1" dirty="0"/>
              <a:t>안전한 경로</a:t>
            </a:r>
            <a:r>
              <a:rPr lang="ko-KR" altLang="en-US" sz="1400" dirty="0"/>
              <a:t> 선택</a:t>
            </a:r>
          </a:p>
          <a:p>
            <a:pPr>
              <a:buNone/>
            </a:pPr>
            <a:r>
              <a:rPr lang="ko-KR" altLang="en-US" sz="1400" dirty="0"/>
              <a:t>📌 이유</a:t>
            </a:r>
            <a:r>
              <a:rPr lang="en-US" altLang="ko-KR" sz="1400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400" b="1" dirty="0"/>
              <a:t>SARSA</a:t>
            </a:r>
            <a:r>
              <a:rPr lang="ko-KR" altLang="en-US" sz="1400" b="1" dirty="0"/>
              <a:t>는 </a:t>
            </a:r>
            <a:r>
              <a:rPr lang="en-US" altLang="ko-KR" sz="1400" b="1" dirty="0"/>
              <a:t>on-policy</a:t>
            </a:r>
            <a:r>
              <a:rPr lang="ko-KR" altLang="en-US" sz="1400" dirty="0"/>
              <a:t> 방식이므로</a:t>
            </a:r>
            <a:r>
              <a:rPr lang="en-US" altLang="ko-KR" sz="1400" dirty="0"/>
              <a:t>, </a:t>
            </a:r>
            <a:r>
              <a:rPr lang="ko-KR" altLang="en-US" sz="1400" dirty="0"/>
              <a:t>실제로 선택한 행동 </a:t>
            </a:r>
            <a:r>
              <a:rPr lang="en-US" altLang="ko-KR" sz="1400" dirty="0"/>
              <a:t>at+1a_{t+1}at+1​</a:t>
            </a:r>
            <a:r>
              <a:rPr lang="ko-KR" altLang="en-US" sz="1400" dirty="0"/>
              <a:t>을 이용하여 </a:t>
            </a:r>
            <a:r>
              <a:rPr lang="en-US" altLang="ko-KR" sz="1400" dirty="0"/>
              <a:t>Q</a:t>
            </a:r>
            <a:r>
              <a:rPr lang="ko-KR" altLang="en-US" sz="1400" dirty="0"/>
              <a:t>값을 업데이트함</a:t>
            </a:r>
            <a:endParaRPr lang="en-US" altLang="ko-KR" sz="1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400" dirty="0"/>
              <a:t>ε-greedy </a:t>
            </a:r>
            <a:r>
              <a:rPr lang="ko-KR" altLang="en-US" sz="1400" dirty="0"/>
              <a:t>정책을 따라가며 학습하기 때문에 </a:t>
            </a:r>
            <a:r>
              <a:rPr lang="ko-KR" altLang="en-US" sz="1400" b="1" dirty="0"/>
              <a:t>탐험 중 폭탄에 닿은 경험들이 </a:t>
            </a:r>
            <a:r>
              <a:rPr lang="en-US" altLang="ko-KR" sz="1400" b="1" dirty="0"/>
              <a:t>Q</a:t>
            </a:r>
            <a:r>
              <a:rPr lang="ko-KR" altLang="en-US" sz="1400" b="1" dirty="0"/>
              <a:t>값에 반영</a:t>
            </a:r>
            <a:r>
              <a:rPr lang="ko-KR" altLang="en-US" sz="1400" dirty="0"/>
              <a:t>됨</a:t>
            </a:r>
            <a:br>
              <a:rPr lang="ko-KR" altLang="en-US" sz="1400" dirty="0"/>
            </a:br>
            <a:r>
              <a:rPr lang="ko-KR" altLang="en-US" sz="1400" dirty="0"/>
              <a:t>→ 그 결과</a:t>
            </a:r>
            <a:r>
              <a:rPr lang="en-US" altLang="ko-KR" sz="1400" dirty="0"/>
              <a:t>, </a:t>
            </a:r>
            <a:r>
              <a:rPr lang="ko-KR" altLang="en-US" sz="1400" b="1" dirty="0"/>
              <a:t>폭탄 근처의 경로는 실제로 위험하다고 인식됨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1775821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940CFE-0FB7-5CE0-0B6D-F0F06BB0C1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B648880A-B4F0-5512-897E-872105D0F3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5136" y="713996"/>
            <a:ext cx="5391902" cy="271500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5A3379CA-048E-3DB3-82BC-AD3B927133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466" y="419199"/>
            <a:ext cx="5620534" cy="313416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81FC4E1-5634-0AA6-366A-4BD5706FD3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8072" y="3895271"/>
            <a:ext cx="3915321" cy="254353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1E259BA-8F14-0240-4E2E-42B73176C8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0895" y="4764673"/>
            <a:ext cx="2915057" cy="135273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FFAE3CC-76BB-D351-DA65-C1B60D8A23AB}"/>
              </a:ext>
            </a:extLst>
          </p:cNvPr>
          <p:cNvSpPr txBox="1"/>
          <p:nvPr/>
        </p:nvSpPr>
        <p:spPr>
          <a:xfrm>
            <a:off x="5461106" y="5117876"/>
            <a:ext cx="8863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/>
              <a:t>VS</a:t>
            </a:r>
            <a:endParaRPr lang="ko-KR" altLang="en-US" sz="36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DE660FE-B6A7-15E0-9F50-8BA655DA4C3C}"/>
              </a:ext>
            </a:extLst>
          </p:cNvPr>
          <p:cNvSpPr/>
          <p:nvPr/>
        </p:nvSpPr>
        <p:spPr>
          <a:xfrm>
            <a:off x="3638655" y="4764672"/>
            <a:ext cx="1438969" cy="3532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80ABFF7-C923-AC36-1998-61B977E058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47413" y="333610"/>
            <a:ext cx="5477639" cy="54300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25ED9A3-0C27-2FC7-06B0-70A41B0823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65126" y="3533311"/>
            <a:ext cx="5506218" cy="3324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971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67B135-CA7E-F7F8-B7E5-4ED2BB0A5D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1F60632-4955-903B-5EB3-BB0DEF1F82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200103"/>
            <a:ext cx="5515745" cy="245779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E97241B-5C6F-EA89-7613-3E9FC03028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83" y="2200103"/>
            <a:ext cx="5772956" cy="2838846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9EE103FD-E1FB-0262-DB8E-E6094F60BCA4}"/>
              </a:ext>
            </a:extLst>
          </p:cNvPr>
          <p:cNvSpPr/>
          <p:nvPr/>
        </p:nvSpPr>
        <p:spPr>
          <a:xfrm>
            <a:off x="8057483" y="3252396"/>
            <a:ext cx="767204" cy="14054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17630E-9FF1-0CF9-F04A-68547A116AC3}"/>
              </a:ext>
            </a:extLst>
          </p:cNvPr>
          <p:cNvSpPr txBox="1"/>
          <p:nvPr/>
        </p:nvSpPr>
        <p:spPr>
          <a:xfrm>
            <a:off x="7038493" y="4816052"/>
            <a:ext cx="33392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개선 여지 있음</a:t>
            </a:r>
          </a:p>
        </p:txBody>
      </p:sp>
    </p:spTree>
    <p:extLst>
      <p:ext uri="{BB962C8B-B14F-4D97-AF65-F5344CB8AC3E}">
        <p14:creationId xmlns:p14="http://schemas.microsoft.com/office/powerpoint/2010/main" val="1727953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0064C0-6C71-CAE3-07E7-582897F469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02BD696-6389-358E-ABE0-3B217BE79DCA}"/>
              </a:ext>
            </a:extLst>
          </p:cNvPr>
          <p:cNvSpPr txBox="1"/>
          <p:nvPr/>
        </p:nvSpPr>
        <p:spPr>
          <a:xfrm>
            <a:off x="3308322" y="258566"/>
            <a:ext cx="39197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/>
              <a:t>오프 정책의 단점</a:t>
            </a:r>
            <a:endParaRPr lang="ko-KR" altLang="en-US" sz="3600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AB0634E0-766D-396E-3359-559DA0173066}"/>
              </a:ext>
            </a:extLst>
          </p:cNvPr>
          <p:cNvGrpSpPr/>
          <p:nvPr/>
        </p:nvGrpSpPr>
        <p:grpSpPr>
          <a:xfrm>
            <a:off x="2322285" y="1166259"/>
            <a:ext cx="5765192" cy="1419423"/>
            <a:chOff x="217714" y="1166259"/>
            <a:chExt cx="5765192" cy="1419423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614C229F-E0BF-C032-C3BC-4700A7FFA73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0951" y="1166259"/>
              <a:ext cx="5591955" cy="1419423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4EFFDD05-CC1B-C2B4-4003-1E5B431BB6F7}"/>
                </a:ext>
              </a:extLst>
            </p:cNvPr>
            <p:cNvSpPr/>
            <p:nvPr/>
          </p:nvSpPr>
          <p:spPr>
            <a:xfrm>
              <a:off x="217714" y="1166259"/>
              <a:ext cx="798286" cy="21259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화살표: 아래쪽 7">
            <a:extLst>
              <a:ext uri="{FF2B5EF4-FFF2-40B4-BE49-F238E27FC236}">
                <a16:creationId xmlns:a16="http://schemas.microsoft.com/office/drawing/2014/main" id="{B327A58F-598D-00FF-1C3D-04616DB10051}"/>
              </a:ext>
            </a:extLst>
          </p:cNvPr>
          <p:cNvSpPr/>
          <p:nvPr/>
        </p:nvSpPr>
        <p:spPr>
          <a:xfrm>
            <a:off x="4502285" y="2793635"/>
            <a:ext cx="1390516" cy="1154252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38880B9-2AAE-504D-E862-FA8B28B2C9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2285" y="4049487"/>
            <a:ext cx="5582429" cy="1390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765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8E5BE8-0D67-79CA-0546-95EFCE52D2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01AF4F6-4B71-45E4-A422-7EDC01CE4E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3903744"/>
            <a:ext cx="4829849" cy="838317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ED3CA827-6D4A-4666-849D-0D96D8E9AA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815" y="419305"/>
            <a:ext cx="5401429" cy="231489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6255612-42FA-4A1C-B59A-CF58D85AEA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318" y="3104480"/>
            <a:ext cx="5458587" cy="2038635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A14D1816-54D1-41E0-8FB5-781CFFCBDF6C}"/>
              </a:ext>
            </a:extLst>
          </p:cNvPr>
          <p:cNvSpPr/>
          <p:nvPr/>
        </p:nvSpPr>
        <p:spPr>
          <a:xfrm>
            <a:off x="220318" y="1491916"/>
            <a:ext cx="3565619" cy="62564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6E4ACA26-14AA-45E1-9FD8-6888A8D6AD1C}"/>
              </a:ext>
            </a:extLst>
          </p:cNvPr>
          <p:cNvCxnSpPr/>
          <p:nvPr/>
        </p:nvCxnSpPr>
        <p:spPr>
          <a:xfrm>
            <a:off x="5213684" y="4411578"/>
            <a:ext cx="126732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A1DE4364-821B-4776-856D-F790A29F2B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795346"/>
            <a:ext cx="2710222" cy="225976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1B57693-C8AB-4461-9199-3B8AD11E78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81176" y="834796"/>
            <a:ext cx="3310824" cy="1899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462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9A9AFB-6BF6-C2C8-C0B8-70621298DB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DEE2F1EB-ACC2-432F-9A74-9562B2804A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355" y="413310"/>
            <a:ext cx="2457793" cy="352474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13569B81-33D5-47AF-95F4-39F19765679E}"/>
              </a:ext>
            </a:extLst>
          </p:cNvPr>
          <p:cNvSpPr/>
          <p:nvPr/>
        </p:nvSpPr>
        <p:spPr>
          <a:xfrm>
            <a:off x="2005263" y="1026695"/>
            <a:ext cx="7796463" cy="83418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Recap QUIZ</a:t>
            </a:r>
          </a:p>
          <a:p>
            <a:pPr algn="ctr"/>
            <a:r>
              <a:rPr lang="ko-KR" altLang="en-US" dirty="0"/>
              <a:t>이 흐름도는 </a:t>
            </a:r>
            <a:r>
              <a:rPr lang="ko-KR" altLang="en-US" dirty="0" err="1"/>
              <a:t>정책반복일까</a:t>
            </a:r>
            <a:r>
              <a:rPr lang="ko-KR" altLang="en-US" dirty="0"/>
              <a:t> </a:t>
            </a:r>
            <a:r>
              <a:rPr lang="ko-KR" altLang="en-US" dirty="0" err="1"/>
              <a:t>가치반복일까</a:t>
            </a:r>
            <a:r>
              <a:rPr lang="en-US" altLang="ko-KR" dirty="0"/>
              <a:t>?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F21795E-8AFF-4178-BE28-2AA2CD6706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776" y="2089785"/>
            <a:ext cx="2418892" cy="267843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6680612-C823-431F-9A88-CD0EF2AEBD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3774" y="2576393"/>
            <a:ext cx="3648584" cy="170521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F6E755B-0818-4F2C-A103-8650545ECB92}"/>
              </a:ext>
            </a:extLst>
          </p:cNvPr>
          <p:cNvSpPr txBox="1"/>
          <p:nvPr/>
        </p:nvSpPr>
        <p:spPr>
          <a:xfrm>
            <a:off x="6548455" y="4281606"/>
            <a:ext cx="33392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가치 반복법</a:t>
            </a:r>
            <a:r>
              <a:rPr lang="en-US" altLang="ko-KR" sz="1200" dirty="0"/>
              <a:t>- </a:t>
            </a:r>
            <a:r>
              <a:rPr lang="ko-KR" altLang="en-US" sz="1200" dirty="0"/>
              <a:t>식이 동일해 한번에 계산 가능</a:t>
            </a:r>
          </a:p>
        </p:txBody>
      </p:sp>
      <p:sp>
        <p:nvSpPr>
          <p:cNvPr id="7" name="순서도: 논리합 6">
            <a:extLst>
              <a:ext uri="{FF2B5EF4-FFF2-40B4-BE49-F238E27FC236}">
                <a16:creationId xmlns:a16="http://schemas.microsoft.com/office/drawing/2014/main" id="{B37FB241-4165-4F5C-A770-D155A6CDEA0D}"/>
              </a:ext>
            </a:extLst>
          </p:cNvPr>
          <p:cNvSpPr/>
          <p:nvPr/>
        </p:nvSpPr>
        <p:spPr>
          <a:xfrm>
            <a:off x="7790468" y="4768215"/>
            <a:ext cx="599552" cy="606953"/>
          </a:xfrm>
          <a:prstGeom prst="flowChar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391F56-1B45-4E5F-815F-A16ED77D2729}"/>
              </a:ext>
            </a:extLst>
          </p:cNvPr>
          <p:cNvSpPr txBox="1"/>
          <p:nvPr/>
        </p:nvSpPr>
        <p:spPr>
          <a:xfrm>
            <a:off x="7132225" y="5493250"/>
            <a:ext cx="1916038" cy="277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샘플링</a:t>
            </a:r>
          </a:p>
        </p:txBody>
      </p:sp>
    </p:spTree>
    <p:extLst>
      <p:ext uri="{BB962C8B-B14F-4D97-AF65-F5344CB8AC3E}">
        <p14:creationId xmlns:p14="http://schemas.microsoft.com/office/powerpoint/2010/main" val="100778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9A9AFB-6BF6-C2C8-C0B8-70621298DB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020070E-34D2-4CF6-8D98-E9321C9AD1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775" y="463641"/>
            <a:ext cx="5658640" cy="108600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A426C24-523C-487B-AE00-724DEC9D03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775" y="1549643"/>
            <a:ext cx="5668166" cy="367716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873F3BD-7156-491D-B9C2-B454F80A84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2187" y="3001488"/>
            <a:ext cx="3162741" cy="2010056"/>
          </a:xfrm>
          <a:prstGeom prst="rect">
            <a:avLst/>
          </a:prstGeom>
        </p:spPr>
      </p:pic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BBAC09A1-5EC1-4C21-A9AB-769B6A70F8F1}"/>
              </a:ext>
            </a:extLst>
          </p:cNvPr>
          <p:cNvSpPr/>
          <p:nvPr/>
        </p:nvSpPr>
        <p:spPr>
          <a:xfrm>
            <a:off x="4289152" y="3769895"/>
            <a:ext cx="2005263" cy="5614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CCA6C92-E7D4-4DB6-99D7-390DF4E0F5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1595" y="5023576"/>
            <a:ext cx="5601482" cy="1705213"/>
          </a:xfrm>
          <a:prstGeom prst="rect">
            <a:avLst/>
          </a:prstGeom>
        </p:spPr>
      </p:pic>
      <p:sp>
        <p:nvSpPr>
          <p:cNvPr id="9" name="화살표: 굽음 8">
            <a:extLst>
              <a:ext uri="{FF2B5EF4-FFF2-40B4-BE49-F238E27FC236}">
                <a16:creationId xmlns:a16="http://schemas.microsoft.com/office/drawing/2014/main" id="{9A4D0AA9-EADB-4F58-94AF-3662488982BE}"/>
              </a:ext>
            </a:extLst>
          </p:cNvPr>
          <p:cNvSpPr/>
          <p:nvPr/>
        </p:nvSpPr>
        <p:spPr>
          <a:xfrm rot="5400000">
            <a:off x="9737418" y="3746697"/>
            <a:ext cx="1235242" cy="1318517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6554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9A9AFB-6BF6-C2C8-C0B8-70621298DB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A422C24-BB68-4ED9-87AF-3D63F2AB1C10}"/>
              </a:ext>
            </a:extLst>
          </p:cNvPr>
          <p:cNvSpPr/>
          <p:nvPr/>
        </p:nvSpPr>
        <p:spPr>
          <a:xfrm>
            <a:off x="2005263" y="449180"/>
            <a:ext cx="7796463" cy="83418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Q</a:t>
            </a:r>
            <a:r>
              <a:rPr lang="ko-KR" altLang="en-US" dirty="0"/>
              <a:t>함수가 왜 특별할까</a:t>
            </a:r>
            <a:r>
              <a:rPr lang="en-US" altLang="ko-KR" dirty="0"/>
              <a:t>?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0A33B6A0-1BE1-41DD-B949-7D4F399E5420}"/>
              </a:ext>
            </a:extLst>
          </p:cNvPr>
          <p:cNvGrpSpPr/>
          <p:nvPr/>
        </p:nvGrpSpPr>
        <p:grpSpPr>
          <a:xfrm>
            <a:off x="3916280" y="1573630"/>
            <a:ext cx="4434134" cy="2846514"/>
            <a:chOff x="3916280" y="1573630"/>
            <a:chExt cx="4434134" cy="2846514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60934B26-FB2A-4DD9-A874-D15D7AD77100}"/>
                </a:ext>
              </a:extLst>
            </p:cNvPr>
            <p:cNvSpPr/>
            <p:nvPr/>
          </p:nvSpPr>
          <p:spPr>
            <a:xfrm>
              <a:off x="4970797" y="1573630"/>
              <a:ext cx="1480385" cy="834189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정책 개선</a:t>
              </a:r>
              <a:endParaRPr lang="en-US" altLang="ko-KR" dirty="0"/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C495758-DA79-4E9E-8727-0CE48C41E222}"/>
                </a:ext>
              </a:extLst>
            </p:cNvPr>
            <p:cNvSpPr/>
            <p:nvPr/>
          </p:nvSpPr>
          <p:spPr>
            <a:xfrm>
              <a:off x="3916280" y="2711575"/>
              <a:ext cx="1126456" cy="63475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ON </a:t>
              </a:r>
              <a:r>
                <a:rPr lang="ko-KR" altLang="en-US" dirty="0"/>
                <a:t>정책</a:t>
              </a:r>
              <a:endParaRPr lang="en-US" altLang="ko-KR" dirty="0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B59B4572-6D8A-46C4-BBC1-33B915B891E9}"/>
                </a:ext>
              </a:extLst>
            </p:cNvPr>
            <p:cNvSpPr/>
            <p:nvPr/>
          </p:nvSpPr>
          <p:spPr>
            <a:xfrm>
              <a:off x="6621378" y="2711575"/>
              <a:ext cx="1126456" cy="63475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OFF </a:t>
              </a:r>
              <a:r>
                <a:rPr lang="ko-KR" altLang="en-US" dirty="0"/>
                <a:t>정책</a:t>
              </a:r>
              <a:endParaRPr lang="en-US" altLang="ko-KR" dirty="0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415BF885-07EF-43B3-9F98-34A3B0EB8F31}"/>
                </a:ext>
              </a:extLst>
            </p:cNvPr>
            <p:cNvSpPr/>
            <p:nvPr/>
          </p:nvSpPr>
          <p:spPr>
            <a:xfrm>
              <a:off x="3916280" y="3785394"/>
              <a:ext cx="1126456" cy="63475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ON-SARSA</a:t>
              </a: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49AFD04-22DA-4CE2-AC69-7F9E8965774C}"/>
                </a:ext>
              </a:extLst>
            </p:cNvPr>
            <p:cNvSpPr/>
            <p:nvPr/>
          </p:nvSpPr>
          <p:spPr>
            <a:xfrm>
              <a:off x="6058151" y="3785394"/>
              <a:ext cx="1126456" cy="63475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Off-SARSA</a:t>
              </a: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1E3E1516-08FC-41E7-8E3A-BEFA9CCDF2A9}"/>
                </a:ext>
              </a:extLst>
            </p:cNvPr>
            <p:cNvSpPr/>
            <p:nvPr/>
          </p:nvSpPr>
          <p:spPr>
            <a:xfrm>
              <a:off x="7223958" y="3785394"/>
              <a:ext cx="1126456" cy="63475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Q</a:t>
              </a:r>
            </a:p>
          </p:txBody>
        </p:sp>
        <p:cxnSp>
          <p:nvCxnSpPr>
            <p:cNvPr id="9" name="직선 화살표 연결선 8">
              <a:extLst>
                <a:ext uri="{FF2B5EF4-FFF2-40B4-BE49-F238E27FC236}">
                  <a16:creationId xmlns:a16="http://schemas.microsoft.com/office/drawing/2014/main" id="{B490962D-BB48-4469-A616-5469E98F8CDA}"/>
                </a:ext>
              </a:extLst>
            </p:cNvPr>
            <p:cNvCxnSpPr>
              <a:stCxn id="4" idx="2"/>
              <a:endCxn id="6" idx="0"/>
            </p:cNvCxnSpPr>
            <p:nvPr/>
          </p:nvCxnSpPr>
          <p:spPr>
            <a:xfrm>
              <a:off x="4479508" y="3346325"/>
              <a:ext cx="0" cy="43906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연결선: 꺾임 9">
              <a:extLst>
                <a:ext uri="{FF2B5EF4-FFF2-40B4-BE49-F238E27FC236}">
                  <a16:creationId xmlns:a16="http://schemas.microsoft.com/office/drawing/2014/main" id="{CE4612C4-490F-4507-9514-8226285E61FA}"/>
                </a:ext>
              </a:extLst>
            </p:cNvPr>
            <p:cNvCxnSpPr>
              <a:stCxn id="5" idx="2"/>
              <a:endCxn id="8" idx="0"/>
            </p:cNvCxnSpPr>
            <p:nvPr/>
          </p:nvCxnSpPr>
          <p:spPr>
            <a:xfrm rot="16200000" flipH="1">
              <a:off x="7266362" y="3264569"/>
              <a:ext cx="439069" cy="602580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연결선: 꺾임 10">
              <a:extLst>
                <a:ext uri="{FF2B5EF4-FFF2-40B4-BE49-F238E27FC236}">
                  <a16:creationId xmlns:a16="http://schemas.microsoft.com/office/drawing/2014/main" id="{5B4F7EC7-7A18-4BA1-A580-761D381B68BE}"/>
                </a:ext>
              </a:extLst>
            </p:cNvPr>
            <p:cNvCxnSpPr>
              <a:stCxn id="5" idx="2"/>
              <a:endCxn id="7" idx="0"/>
            </p:cNvCxnSpPr>
            <p:nvPr/>
          </p:nvCxnSpPr>
          <p:spPr>
            <a:xfrm rot="5400000">
              <a:off x="6683459" y="3284246"/>
              <a:ext cx="439069" cy="563227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DC90E787-93C4-467C-BE1D-2CDDA133EE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087" y="5629621"/>
            <a:ext cx="5210902" cy="80973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2B367D6-F3C0-4035-BBB7-060308B0DB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1182" y="5224713"/>
            <a:ext cx="5563376" cy="1457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908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3E3C8D-9738-02DF-AFE7-5C8E23F62D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9282B72A-305B-4F83-94D4-F033BAA12C26}"/>
              </a:ext>
            </a:extLst>
          </p:cNvPr>
          <p:cNvSpPr/>
          <p:nvPr/>
        </p:nvSpPr>
        <p:spPr>
          <a:xfrm>
            <a:off x="2520115" y="899862"/>
            <a:ext cx="1480385" cy="83418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정책평가</a:t>
            </a:r>
            <a:endParaRPr lang="en-US" altLang="ko-KR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C5A5BB7-4899-47C7-AE19-CEBAF61261CA}"/>
              </a:ext>
            </a:extLst>
          </p:cNvPr>
          <p:cNvSpPr/>
          <p:nvPr/>
        </p:nvSpPr>
        <p:spPr>
          <a:xfrm>
            <a:off x="8682790" y="899861"/>
            <a:ext cx="1480385" cy="83418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정책 개선</a:t>
            </a:r>
            <a:endParaRPr lang="en-US" altLang="ko-KR" dirty="0"/>
          </a:p>
        </p:txBody>
      </p:sp>
      <p:sp>
        <p:nvSpPr>
          <p:cNvPr id="20" name="화살표: 아래쪽 19">
            <a:extLst>
              <a:ext uri="{FF2B5EF4-FFF2-40B4-BE49-F238E27FC236}">
                <a16:creationId xmlns:a16="http://schemas.microsoft.com/office/drawing/2014/main" id="{8FD65F3B-CFF4-44D5-978E-F3E1C558D23F}"/>
              </a:ext>
            </a:extLst>
          </p:cNvPr>
          <p:cNvSpPr/>
          <p:nvPr/>
        </p:nvSpPr>
        <p:spPr>
          <a:xfrm>
            <a:off x="7237190" y="614112"/>
            <a:ext cx="266700" cy="5796213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D793026-1D6A-4AA6-9BE5-C48D0DDC7D5E}"/>
              </a:ext>
            </a:extLst>
          </p:cNvPr>
          <p:cNvSpPr/>
          <p:nvPr/>
        </p:nvSpPr>
        <p:spPr>
          <a:xfrm>
            <a:off x="1077830" y="2037807"/>
            <a:ext cx="1126456" cy="63475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DP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495A196-0BD8-4F61-B368-BB40A26F8B25}"/>
              </a:ext>
            </a:extLst>
          </p:cNvPr>
          <p:cNvSpPr/>
          <p:nvPr/>
        </p:nvSpPr>
        <p:spPr>
          <a:xfrm>
            <a:off x="2697080" y="2037806"/>
            <a:ext cx="1126456" cy="63475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MC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3088807-04D6-46DF-94CC-35B8A38A7242}"/>
              </a:ext>
            </a:extLst>
          </p:cNvPr>
          <p:cNvSpPr/>
          <p:nvPr/>
        </p:nvSpPr>
        <p:spPr>
          <a:xfrm>
            <a:off x="4455195" y="2037806"/>
            <a:ext cx="1126456" cy="63475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TD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E9E63E9-2C82-430A-BEDD-268DE6DDE6FE}"/>
              </a:ext>
            </a:extLst>
          </p:cNvPr>
          <p:cNvSpPr/>
          <p:nvPr/>
        </p:nvSpPr>
        <p:spPr>
          <a:xfrm>
            <a:off x="7628273" y="2037806"/>
            <a:ext cx="1126456" cy="63475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ON </a:t>
            </a:r>
            <a:r>
              <a:rPr lang="ko-KR" altLang="en-US" dirty="0"/>
              <a:t>정책</a:t>
            </a:r>
            <a:endParaRPr lang="en-US" altLang="ko-KR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4B13B2A-7720-4F6F-A5A2-10C50B34CB76}"/>
              </a:ext>
            </a:extLst>
          </p:cNvPr>
          <p:cNvSpPr/>
          <p:nvPr/>
        </p:nvSpPr>
        <p:spPr>
          <a:xfrm>
            <a:off x="10333371" y="2037806"/>
            <a:ext cx="1126456" cy="63475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OFF </a:t>
            </a:r>
            <a:r>
              <a:rPr lang="ko-KR" altLang="en-US" dirty="0"/>
              <a:t>정책</a:t>
            </a:r>
            <a:endParaRPr lang="en-US" altLang="ko-KR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19A682B-7D89-4A61-ACD9-F3B9351B1EE4}"/>
              </a:ext>
            </a:extLst>
          </p:cNvPr>
          <p:cNvSpPr/>
          <p:nvPr/>
        </p:nvSpPr>
        <p:spPr>
          <a:xfrm>
            <a:off x="7628273" y="3111625"/>
            <a:ext cx="1126456" cy="63475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ON-SARSA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E457088F-8F4D-4B2D-BD02-97FC578AE2F8}"/>
              </a:ext>
            </a:extLst>
          </p:cNvPr>
          <p:cNvSpPr/>
          <p:nvPr/>
        </p:nvSpPr>
        <p:spPr>
          <a:xfrm>
            <a:off x="9770144" y="3111625"/>
            <a:ext cx="1126456" cy="63475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Off-SARSA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89FCECA3-FE88-4BAC-9A96-140A318205E8}"/>
              </a:ext>
            </a:extLst>
          </p:cNvPr>
          <p:cNvSpPr/>
          <p:nvPr/>
        </p:nvSpPr>
        <p:spPr>
          <a:xfrm>
            <a:off x="10935951" y="3111625"/>
            <a:ext cx="1126456" cy="63475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Q</a:t>
            </a: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F836D00D-3947-4128-9AA6-5D853D14FA83}"/>
              </a:ext>
            </a:extLst>
          </p:cNvPr>
          <p:cNvCxnSpPr>
            <a:stCxn id="24" idx="2"/>
            <a:endCxn id="26" idx="0"/>
          </p:cNvCxnSpPr>
          <p:nvPr/>
        </p:nvCxnSpPr>
        <p:spPr>
          <a:xfrm>
            <a:off x="8191501" y="2672556"/>
            <a:ext cx="0" cy="4390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연결선: 꺾임 29">
            <a:extLst>
              <a:ext uri="{FF2B5EF4-FFF2-40B4-BE49-F238E27FC236}">
                <a16:creationId xmlns:a16="http://schemas.microsoft.com/office/drawing/2014/main" id="{71613884-B657-48B1-8761-6509161CBF81}"/>
              </a:ext>
            </a:extLst>
          </p:cNvPr>
          <p:cNvCxnSpPr>
            <a:stCxn id="25" idx="2"/>
            <a:endCxn id="28" idx="0"/>
          </p:cNvCxnSpPr>
          <p:nvPr/>
        </p:nvCxnSpPr>
        <p:spPr>
          <a:xfrm rot="16200000" flipH="1">
            <a:off x="10978355" y="2590800"/>
            <a:ext cx="439069" cy="60258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1A93A6B0-05AE-4378-9A5E-27F62D03E31B}"/>
              </a:ext>
            </a:extLst>
          </p:cNvPr>
          <p:cNvCxnSpPr>
            <a:stCxn id="25" idx="2"/>
            <a:endCxn id="27" idx="0"/>
          </p:cNvCxnSpPr>
          <p:nvPr/>
        </p:nvCxnSpPr>
        <p:spPr>
          <a:xfrm rot="5400000">
            <a:off x="10395452" y="2610477"/>
            <a:ext cx="439069" cy="563227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33" name="표 32">
            <a:extLst>
              <a:ext uri="{FF2B5EF4-FFF2-40B4-BE49-F238E27FC236}">
                <a16:creationId xmlns:a16="http://schemas.microsoft.com/office/drawing/2014/main" id="{3EC3EE83-FE5D-426D-8AD9-6597A023EF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5572663"/>
              </p:ext>
            </p:extLst>
          </p:nvPr>
        </p:nvGraphicFramePr>
        <p:xfrm>
          <a:off x="112295" y="3811005"/>
          <a:ext cx="7000512" cy="2008475"/>
        </p:xfrm>
        <a:graphic>
          <a:graphicData uri="http://schemas.openxmlformats.org/drawingml/2006/table">
            <a:tbl>
              <a:tblPr/>
              <a:tblGrid>
                <a:gridCol w="1750128">
                  <a:extLst>
                    <a:ext uri="{9D8B030D-6E8A-4147-A177-3AD203B41FA5}">
                      <a16:colId xmlns:a16="http://schemas.microsoft.com/office/drawing/2014/main" val="2753389079"/>
                    </a:ext>
                  </a:extLst>
                </a:gridCol>
                <a:gridCol w="1750128">
                  <a:extLst>
                    <a:ext uri="{9D8B030D-6E8A-4147-A177-3AD203B41FA5}">
                      <a16:colId xmlns:a16="http://schemas.microsoft.com/office/drawing/2014/main" val="3588884463"/>
                    </a:ext>
                  </a:extLst>
                </a:gridCol>
                <a:gridCol w="1750128">
                  <a:extLst>
                    <a:ext uri="{9D8B030D-6E8A-4147-A177-3AD203B41FA5}">
                      <a16:colId xmlns:a16="http://schemas.microsoft.com/office/drawing/2014/main" val="1052641578"/>
                    </a:ext>
                  </a:extLst>
                </a:gridCol>
                <a:gridCol w="1750128">
                  <a:extLst>
                    <a:ext uri="{9D8B030D-6E8A-4147-A177-3AD203B41FA5}">
                      <a16:colId xmlns:a16="http://schemas.microsoft.com/office/drawing/2014/main" val="3347447376"/>
                    </a:ext>
                  </a:extLst>
                </a:gridCol>
              </a:tblGrid>
              <a:tr h="251059">
                <a:tc>
                  <a:txBody>
                    <a:bodyPr/>
                    <a:lstStyle/>
                    <a:p>
                      <a:r>
                        <a:rPr lang="ko-KR" altLang="en-US" sz="1000" dirty="0"/>
                        <a:t>구분</a:t>
                      </a:r>
                    </a:p>
                  </a:txBody>
                  <a:tcPr marL="41913" marR="41913" marT="20956" marB="2095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/>
                        <a:t>동적 프로그래밍 </a:t>
                      </a:r>
                      <a:r>
                        <a:rPr lang="en-US" altLang="ko-KR" sz="1000"/>
                        <a:t>(DP)</a:t>
                      </a:r>
                    </a:p>
                  </a:txBody>
                  <a:tcPr marL="41913" marR="41913" marT="20956" marB="2095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/>
                        <a:t>몬테카를로 </a:t>
                      </a:r>
                      <a:r>
                        <a:rPr lang="en-US" altLang="ko-KR" sz="1000"/>
                        <a:t>(</a:t>
                      </a:r>
                      <a:r>
                        <a:rPr lang="en-US" sz="1000"/>
                        <a:t>MC)</a:t>
                      </a:r>
                    </a:p>
                  </a:txBody>
                  <a:tcPr marL="41913" marR="41913" marT="20956" marB="2095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/>
                        <a:t>템포럴 디퍼런스 </a:t>
                      </a:r>
                      <a:r>
                        <a:rPr lang="en-US" altLang="ko-KR" sz="1000"/>
                        <a:t>(TD)</a:t>
                      </a:r>
                    </a:p>
                  </a:txBody>
                  <a:tcPr marL="41913" marR="41913" marT="20956" marB="2095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4858403"/>
                  </a:ext>
                </a:extLst>
              </a:tr>
              <a:tr h="439354">
                <a:tc>
                  <a:txBody>
                    <a:bodyPr/>
                    <a:lstStyle/>
                    <a:p>
                      <a:r>
                        <a:rPr lang="ko-KR" altLang="en-US" sz="1000" b="1" dirty="0"/>
                        <a:t>필요조건</a:t>
                      </a:r>
                      <a:endParaRPr lang="ko-KR" altLang="en-US" sz="1000" dirty="0"/>
                    </a:p>
                  </a:txBody>
                  <a:tcPr marL="41913" marR="41913" marT="20956" marB="2095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/>
                        <a:t>환경 모델 필요 </a:t>
                      </a:r>
                      <a:endParaRPr lang="en-US" altLang="ko-KR" sz="1000" dirty="0"/>
                    </a:p>
                    <a:p>
                      <a:r>
                        <a:rPr lang="en-US" altLang="ko-KR" sz="1000" dirty="0"/>
                        <a:t>(</a:t>
                      </a:r>
                      <a:r>
                        <a:rPr lang="en-US" sz="1000" dirty="0"/>
                        <a:t>transition, reward)</a:t>
                      </a:r>
                    </a:p>
                  </a:txBody>
                  <a:tcPr marL="41913" marR="41913" marT="20956" marB="2095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/>
                        <a:t>환경 모델 불필요</a:t>
                      </a:r>
                    </a:p>
                  </a:txBody>
                  <a:tcPr marL="41913" marR="41913" marT="20956" marB="2095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/>
                        <a:t>환경 모델 불필요</a:t>
                      </a:r>
                    </a:p>
                  </a:txBody>
                  <a:tcPr marL="41913" marR="41913" marT="20956" marB="2095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8835394"/>
                  </a:ext>
                </a:extLst>
              </a:tr>
              <a:tr h="439354">
                <a:tc>
                  <a:txBody>
                    <a:bodyPr/>
                    <a:lstStyle/>
                    <a:p>
                      <a:r>
                        <a:rPr lang="ko-KR" altLang="en-US" sz="1000" b="1"/>
                        <a:t>업데이트 시점</a:t>
                      </a:r>
                      <a:endParaRPr lang="ko-KR" altLang="en-US" sz="1000"/>
                    </a:p>
                  </a:txBody>
                  <a:tcPr marL="41913" marR="41913" marT="20956" marB="2095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/>
                        <a:t>모든 상태를 매 반복마다</a:t>
                      </a:r>
                    </a:p>
                  </a:txBody>
                  <a:tcPr marL="41913" marR="41913" marT="20956" marB="2095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/>
                        <a:t>에피소드가 끝난 후</a:t>
                      </a:r>
                    </a:p>
                  </a:txBody>
                  <a:tcPr marL="41913" marR="41913" marT="20956" marB="2095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/>
                        <a:t>한 타임스텝마다 </a:t>
                      </a:r>
                      <a:r>
                        <a:rPr lang="en-US" altLang="ko-KR" sz="1000" dirty="0"/>
                        <a:t>(</a:t>
                      </a:r>
                      <a:r>
                        <a:rPr lang="en-US" sz="1000" dirty="0"/>
                        <a:t>on-the-fly)</a:t>
                      </a:r>
                    </a:p>
                  </a:txBody>
                  <a:tcPr marL="41913" marR="41913" marT="20956" marB="2095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040691"/>
                  </a:ext>
                </a:extLst>
              </a:tr>
              <a:tr h="439354">
                <a:tc>
                  <a:txBody>
                    <a:bodyPr/>
                    <a:lstStyle/>
                    <a:p>
                      <a:r>
                        <a:rPr lang="ko-KR" altLang="en-US" sz="1000" b="1" dirty="0"/>
                        <a:t>장점</a:t>
                      </a:r>
                      <a:endParaRPr lang="ko-KR" altLang="en-US" sz="1000" dirty="0"/>
                    </a:p>
                  </a:txBody>
                  <a:tcPr marL="41913" marR="41913" marT="20956" marB="2095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/>
                        <a:t>수렴이 빠름</a:t>
                      </a:r>
                      <a:r>
                        <a:rPr lang="en-US" altLang="ko-KR" sz="1000"/>
                        <a:t>, </a:t>
                      </a:r>
                      <a:r>
                        <a:rPr lang="ko-KR" altLang="en-US" sz="1000"/>
                        <a:t>이론적으로 안정적</a:t>
                      </a:r>
                    </a:p>
                  </a:txBody>
                  <a:tcPr marL="41913" marR="41913" marT="20956" marB="2095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/>
                        <a:t>정확한 가치 추정 가능</a:t>
                      </a:r>
                    </a:p>
                  </a:txBody>
                  <a:tcPr marL="41913" marR="41913" marT="20956" marB="2095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/>
                        <a:t>현실적인 환경에 잘 맞음</a:t>
                      </a:r>
                    </a:p>
                  </a:txBody>
                  <a:tcPr marL="41913" marR="41913" marT="20956" marB="2095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8267747"/>
                  </a:ext>
                </a:extLst>
              </a:tr>
              <a:tr h="439354">
                <a:tc>
                  <a:txBody>
                    <a:bodyPr/>
                    <a:lstStyle/>
                    <a:p>
                      <a:r>
                        <a:rPr lang="ko-KR" altLang="en-US" sz="1000" b="1" dirty="0"/>
                        <a:t>단점</a:t>
                      </a:r>
                      <a:endParaRPr lang="ko-KR" altLang="en-US" sz="1000" dirty="0"/>
                    </a:p>
                  </a:txBody>
                  <a:tcPr marL="41913" marR="41913" marT="20956" marB="2095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/>
                        <a:t>환경 모델이 필요함</a:t>
                      </a:r>
                    </a:p>
                  </a:txBody>
                  <a:tcPr marL="41913" marR="41913" marT="20956" marB="2095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/>
                        <a:t>에피소드 완료 필요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느릴 수 있음</a:t>
                      </a:r>
                    </a:p>
                  </a:txBody>
                  <a:tcPr marL="41913" marR="41913" marT="20956" marB="2095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/>
                        <a:t>수렴에 시간이 걸릴 수 있음</a:t>
                      </a:r>
                    </a:p>
                  </a:txBody>
                  <a:tcPr marL="41913" marR="41913" marT="20956" marB="2095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1105736"/>
                  </a:ext>
                </a:extLst>
              </a:tr>
            </a:tbl>
          </a:graphicData>
        </a:graphic>
      </p:graphicFrame>
      <p:sp>
        <p:nvSpPr>
          <p:cNvPr id="34" name="직사각형 33">
            <a:extLst>
              <a:ext uri="{FF2B5EF4-FFF2-40B4-BE49-F238E27FC236}">
                <a16:creationId xmlns:a16="http://schemas.microsoft.com/office/drawing/2014/main" id="{488461A7-FDC7-4DDE-B082-DC6827C499C5}"/>
              </a:ext>
            </a:extLst>
          </p:cNvPr>
          <p:cNvSpPr/>
          <p:nvPr/>
        </p:nvSpPr>
        <p:spPr>
          <a:xfrm>
            <a:off x="2005263" y="120585"/>
            <a:ext cx="7796463" cy="35156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정리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9413810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D4C430-15C2-E533-6BCA-E77227D2DE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EFEBF4FC-51EA-6DD1-CB33-6E17BDCC96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6252753"/>
              </p:ext>
            </p:extLst>
          </p:nvPr>
        </p:nvGraphicFramePr>
        <p:xfrm>
          <a:off x="1748590" y="3622341"/>
          <a:ext cx="8975559" cy="2627223"/>
        </p:xfrm>
        <a:graphic>
          <a:graphicData uri="http://schemas.openxmlformats.org/drawingml/2006/table">
            <a:tbl>
              <a:tblPr/>
              <a:tblGrid>
                <a:gridCol w="2991853">
                  <a:extLst>
                    <a:ext uri="{9D8B030D-6E8A-4147-A177-3AD203B41FA5}">
                      <a16:colId xmlns:a16="http://schemas.microsoft.com/office/drawing/2014/main" val="2753389079"/>
                    </a:ext>
                  </a:extLst>
                </a:gridCol>
                <a:gridCol w="2991853">
                  <a:extLst>
                    <a:ext uri="{9D8B030D-6E8A-4147-A177-3AD203B41FA5}">
                      <a16:colId xmlns:a16="http://schemas.microsoft.com/office/drawing/2014/main" val="3588884463"/>
                    </a:ext>
                  </a:extLst>
                </a:gridCol>
                <a:gridCol w="2991853">
                  <a:extLst>
                    <a:ext uri="{9D8B030D-6E8A-4147-A177-3AD203B41FA5}">
                      <a16:colId xmlns:a16="http://schemas.microsoft.com/office/drawing/2014/main" val="1052641578"/>
                    </a:ext>
                  </a:extLst>
                </a:gridCol>
              </a:tblGrid>
              <a:tr h="328403">
                <a:tc>
                  <a:txBody>
                    <a:bodyPr/>
                    <a:lstStyle/>
                    <a:p>
                      <a:r>
                        <a:rPr lang="ko-KR" altLang="en-US" sz="1600" dirty="0"/>
                        <a:t>구분</a:t>
                      </a:r>
                    </a:p>
                  </a:txBody>
                  <a:tcPr marL="82101" marR="82101" marT="41050" marB="410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600"/>
                        <a:t>동적 프로그래밍 </a:t>
                      </a:r>
                      <a:r>
                        <a:rPr lang="en-US" altLang="ko-KR" sz="1600"/>
                        <a:t>(DP)</a:t>
                      </a:r>
                    </a:p>
                  </a:txBody>
                  <a:tcPr marL="82101" marR="82101" marT="41050" marB="410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600"/>
                        <a:t>몬테카를로 </a:t>
                      </a:r>
                      <a:r>
                        <a:rPr lang="en-US" altLang="ko-KR" sz="1600"/>
                        <a:t>(</a:t>
                      </a:r>
                      <a:r>
                        <a:rPr lang="en-US" sz="1600"/>
                        <a:t>MC)</a:t>
                      </a:r>
                    </a:p>
                  </a:txBody>
                  <a:tcPr marL="82101" marR="82101" marT="41050" marB="410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4858403"/>
                  </a:ext>
                </a:extLst>
              </a:tr>
              <a:tr h="574705">
                <a:tc>
                  <a:txBody>
                    <a:bodyPr/>
                    <a:lstStyle/>
                    <a:p>
                      <a:r>
                        <a:rPr lang="ko-KR" altLang="en-US" sz="1600" b="1"/>
                        <a:t>필요조건</a:t>
                      </a:r>
                      <a:endParaRPr lang="ko-KR" altLang="en-US" sz="1600"/>
                    </a:p>
                  </a:txBody>
                  <a:tcPr marL="82101" marR="82101" marT="41050" marB="410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600" dirty="0"/>
                        <a:t>환경 모델 필요 </a:t>
                      </a:r>
                      <a:endParaRPr lang="en-US" altLang="ko-KR" sz="1600" dirty="0"/>
                    </a:p>
                    <a:p>
                      <a:r>
                        <a:rPr lang="en-US" altLang="ko-KR" sz="1600" dirty="0"/>
                        <a:t>(</a:t>
                      </a:r>
                      <a:r>
                        <a:rPr lang="en-US" sz="1600" dirty="0"/>
                        <a:t>transition, reward)</a:t>
                      </a:r>
                    </a:p>
                  </a:txBody>
                  <a:tcPr marL="82101" marR="82101" marT="41050" marB="410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600" dirty="0"/>
                        <a:t>환경 모델 불필요</a:t>
                      </a:r>
                    </a:p>
                  </a:txBody>
                  <a:tcPr marL="82101" marR="82101" marT="41050" marB="410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8835394"/>
                  </a:ext>
                </a:extLst>
              </a:tr>
              <a:tr h="574705">
                <a:tc>
                  <a:txBody>
                    <a:bodyPr/>
                    <a:lstStyle/>
                    <a:p>
                      <a:r>
                        <a:rPr lang="ko-KR" altLang="en-US" sz="1600" b="1"/>
                        <a:t>업데이트 시점</a:t>
                      </a:r>
                      <a:endParaRPr lang="ko-KR" altLang="en-US" sz="1600"/>
                    </a:p>
                  </a:txBody>
                  <a:tcPr marL="82101" marR="82101" marT="41050" marB="410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600" dirty="0"/>
                        <a:t>모든 상태를 매 반복마다</a:t>
                      </a:r>
                    </a:p>
                  </a:txBody>
                  <a:tcPr marL="82101" marR="82101" marT="41050" marB="410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600"/>
                        <a:t>에피소드가 끝난 후</a:t>
                      </a:r>
                    </a:p>
                  </a:txBody>
                  <a:tcPr marL="82101" marR="82101" marT="41050" marB="410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040691"/>
                  </a:ext>
                </a:extLst>
              </a:tr>
              <a:tr h="574705">
                <a:tc>
                  <a:txBody>
                    <a:bodyPr/>
                    <a:lstStyle/>
                    <a:p>
                      <a:r>
                        <a:rPr lang="ko-KR" altLang="en-US" sz="1600" b="1" dirty="0"/>
                        <a:t>장점</a:t>
                      </a:r>
                      <a:endParaRPr lang="ko-KR" altLang="en-US" sz="1600" dirty="0"/>
                    </a:p>
                  </a:txBody>
                  <a:tcPr marL="82101" marR="82101" marT="41050" marB="410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600"/>
                        <a:t>수렴이 빠름</a:t>
                      </a:r>
                      <a:r>
                        <a:rPr lang="en-US" altLang="ko-KR" sz="1600"/>
                        <a:t>, </a:t>
                      </a:r>
                      <a:r>
                        <a:rPr lang="ko-KR" altLang="en-US" sz="1600"/>
                        <a:t>이론적으로 안정적</a:t>
                      </a:r>
                    </a:p>
                  </a:txBody>
                  <a:tcPr marL="82101" marR="82101" marT="41050" marB="410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600"/>
                        <a:t>정확한 가치 추정 가능</a:t>
                      </a:r>
                    </a:p>
                  </a:txBody>
                  <a:tcPr marL="82101" marR="82101" marT="41050" marB="410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8267747"/>
                  </a:ext>
                </a:extLst>
              </a:tr>
              <a:tr h="574705">
                <a:tc>
                  <a:txBody>
                    <a:bodyPr/>
                    <a:lstStyle/>
                    <a:p>
                      <a:r>
                        <a:rPr lang="ko-KR" altLang="en-US" sz="1600" b="1"/>
                        <a:t>단점</a:t>
                      </a:r>
                      <a:endParaRPr lang="ko-KR" altLang="en-US" sz="1600"/>
                    </a:p>
                  </a:txBody>
                  <a:tcPr marL="82101" marR="82101" marT="41050" marB="410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600" dirty="0"/>
                        <a:t>환경 모델이 필요함</a:t>
                      </a:r>
                    </a:p>
                  </a:txBody>
                  <a:tcPr marL="82101" marR="82101" marT="41050" marB="410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600" dirty="0"/>
                        <a:t>에피소드 완료 필요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/>
                        <a:t>느릴 수 있음</a:t>
                      </a:r>
                    </a:p>
                  </a:txBody>
                  <a:tcPr marL="82101" marR="82101" marT="41050" marB="410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1105736"/>
                  </a:ext>
                </a:extLst>
              </a:tr>
            </a:tbl>
          </a:graphicData>
        </a:graphic>
      </p:graphicFrame>
      <p:sp>
        <p:nvSpPr>
          <p:cNvPr id="3" name="직사각형 2">
            <a:extLst>
              <a:ext uri="{FF2B5EF4-FFF2-40B4-BE49-F238E27FC236}">
                <a16:creationId xmlns:a16="http://schemas.microsoft.com/office/drawing/2014/main" id="{35221A61-D9D0-0D58-39D2-8AF658AB0FA5}"/>
              </a:ext>
            </a:extLst>
          </p:cNvPr>
          <p:cNvSpPr/>
          <p:nvPr/>
        </p:nvSpPr>
        <p:spPr>
          <a:xfrm>
            <a:off x="1748590" y="433137"/>
            <a:ext cx="7796463" cy="83418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Recap QUIZ</a:t>
            </a:r>
          </a:p>
          <a:p>
            <a:pPr algn="ctr"/>
            <a:r>
              <a:rPr lang="en-US" altLang="ko-KR" dirty="0"/>
              <a:t>DP</a:t>
            </a:r>
            <a:r>
              <a:rPr lang="ko-KR" altLang="en-US" dirty="0"/>
              <a:t>와 </a:t>
            </a:r>
            <a:r>
              <a:rPr lang="en-US" altLang="ko-KR" dirty="0"/>
              <a:t>MC</a:t>
            </a:r>
            <a:r>
              <a:rPr lang="ko-KR" altLang="en-US" dirty="0"/>
              <a:t>간 차이점 한가지 말해보기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726472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F725B2-B70B-A57C-60FE-AB92E38EF3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B49F0C2-10DD-2E82-2299-365E95888F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8548" y="985496"/>
            <a:ext cx="5934903" cy="4887007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AC1DEAB0-D4F1-8078-65EA-69BC417B0A51}"/>
              </a:ext>
            </a:extLst>
          </p:cNvPr>
          <p:cNvSpPr/>
          <p:nvPr/>
        </p:nvSpPr>
        <p:spPr>
          <a:xfrm>
            <a:off x="4621161" y="3903406"/>
            <a:ext cx="4109884" cy="75708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8BACF9D9-DB9D-6DA3-0A08-BB86ADD461B4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5968181" y="5549338"/>
            <a:ext cx="404105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EC90D36-2AA0-ACCA-6A47-A9A5B3B1B506}"/>
              </a:ext>
            </a:extLst>
          </p:cNvPr>
          <p:cNvSpPr txBox="1"/>
          <p:nvPr/>
        </p:nvSpPr>
        <p:spPr>
          <a:xfrm>
            <a:off x="10009239" y="5226172"/>
            <a:ext cx="22810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왜 다른 식으로부터 기법 도출할까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D069F31-4DAB-89E1-6373-C7647C1144C1}"/>
              </a:ext>
            </a:extLst>
          </p:cNvPr>
          <p:cNvSpPr/>
          <p:nvPr/>
        </p:nvSpPr>
        <p:spPr>
          <a:xfrm>
            <a:off x="9163665" y="5871532"/>
            <a:ext cx="2812025" cy="88981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MC</a:t>
            </a:r>
            <a:r>
              <a:rPr lang="ko-KR" altLang="en-US" dirty="0"/>
              <a:t>는 에피소드가 끝난 후 얻어지는 실제 수익을 사용하기 때문</a:t>
            </a:r>
          </a:p>
        </p:txBody>
      </p:sp>
    </p:spTree>
    <p:extLst>
      <p:ext uri="{BB962C8B-B14F-4D97-AF65-F5344CB8AC3E}">
        <p14:creationId xmlns:p14="http://schemas.microsoft.com/office/powerpoint/2010/main" val="4227889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/>
      <p:bldP spid="1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53AE78-3D4B-420A-4A77-85D826AB7F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8835025-DAA6-2F0D-AFB7-EECED02552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029" y="844366"/>
            <a:ext cx="5315692" cy="143847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75BC435-26C6-2F4B-C5AE-B9C0EB3EB1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914" y="2869095"/>
            <a:ext cx="5611008" cy="1343212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14C1899F-454F-BD88-38F3-5BC4D1EEAA31}"/>
              </a:ext>
            </a:extLst>
          </p:cNvPr>
          <p:cNvSpPr/>
          <p:nvPr/>
        </p:nvSpPr>
        <p:spPr>
          <a:xfrm>
            <a:off x="1401711" y="1829047"/>
            <a:ext cx="3027414" cy="45379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844A72-1319-7E26-7B58-EB83022B1270}"/>
              </a:ext>
            </a:extLst>
          </p:cNvPr>
          <p:cNvSpPr txBox="1"/>
          <p:nvPr/>
        </p:nvSpPr>
        <p:spPr>
          <a:xfrm>
            <a:off x="4429125" y="1702089"/>
            <a:ext cx="467677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Recap</a:t>
            </a:r>
            <a:r>
              <a:rPr lang="ko-KR" altLang="en-US" sz="1050" dirty="0"/>
              <a:t> </a:t>
            </a:r>
            <a:r>
              <a:rPr lang="en-US" altLang="ko-KR" sz="1050" dirty="0"/>
              <a:t>quiz. </a:t>
            </a:r>
            <a:r>
              <a:rPr lang="ko-KR" altLang="en-US" sz="1050" dirty="0"/>
              <a:t>이 수식이 익숙하지 않나요</a:t>
            </a:r>
            <a:r>
              <a:rPr lang="en-US" altLang="ko-KR" sz="1050" dirty="0"/>
              <a:t>?</a:t>
            </a:r>
            <a:endParaRPr lang="ko-KR" altLang="en-US" sz="105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155A623-638C-3A8A-A354-7EF9DC7A2869}"/>
              </a:ext>
            </a:extLst>
          </p:cNvPr>
          <p:cNvSpPr/>
          <p:nvPr/>
        </p:nvSpPr>
        <p:spPr>
          <a:xfrm>
            <a:off x="1924050" y="1757456"/>
            <a:ext cx="504825" cy="6572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BBFE3B5-131A-399C-BB68-700A7D7B65BD}"/>
              </a:ext>
            </a:extLst>
          </p:cNvPr>
          <p:cNvSpPr/>
          <p:nvPr/>
        </p:nvSpPr>
        <p:spPr>
          <a:xfrm>
            <a:off x="2446389" y="1757456"/>
            <a:ext cx="649236" cy="657225"/>
          </a:xfrm>
          <a:prstGeom prst="rect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2CC2117-07CF-6B66-73E2-889091CFB2D5}"/>
              </a:ext>
            </a:extLst>
          </p:cNvPr>
          <p:cNvSpPr txBox="1"/>
          <p:nvPr/>
        </p:nvSpPr>
        <p:spPr>
          <a:xfrm>
            <a:off x="1924049" y="2445444"/>
            <a:ext cx="50482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/>
              <a:t>정책</a:t>
            </a:r>
            <a:endParaRPr lang="ko-KR" altLang="en-US" sz="105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622CF58-06D0-EF3E-A6AF-52B92841712C}"/>
              </a:ext>
            </a:extLst>
          </p:cNvPr>
          <p:cNvSpPr txBox="1"/>
          <p:nvPr/>
        </p:nvSpPr>
        <p:spPr>
          <a:xfrm>
            <a:off x="2518594" y="2445444"/>
            <a:ext cx="50482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상태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6C737566-2338-ABFA-86CD-D18A58C91C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35" y="5028671"/>
            <a:ext cx="5668166" cy="1114581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40010C8C-C0B0-46CF-C843-D5590F319084}"/>
              </a:ext>
            </a:extLst>
          </p:cNvPr>
          <p:cNvSpPr/>
          <p:nvPr/>
        </p:nvSpPr>
        <p:spPr>
          <a:xfrm>
            <a:off x="1781176" y="3536032"/>
            <a:ext cx="361950" cy="6572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6FC5B06-CCA2-B378-0B86-B556F1EABA67}"/>
              </a:ext>
            </a:extLst>
          </p:cNvPr>
          <p:cNvSpPr/>
          <p:nvPr/>
        </p:nvSpPr>
        <p:spPr>
          <a:xfrm>
            <a:off x="2518593" y="3536032"/>
            <a:ext cx="729431" cy="6572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1CE75DF-F7FD-B7B4-B778-98B1EBE91B4D}"/>
              </a:ext>
            </a:extLst>
          </p:cNvPr>
          <p:cNvSpPr/>
          <p:nvPr/>
        </p:nvSpPr>
        <p:spPr>
          <a:xfrm>
            <a:off x="1194618" y="5487348"/>
            <a:ext cx="2377257" cy="1990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8418C63-A926-5E73-55DE-EB9BAA51D052}"/>
              </a:ext>
            </a:extLst>
          </p:cNvPr>
          <p:cNvSpPr txBox="1"/>
          <p:nvPr/>
        </p:nvSpPr>
        <p:spPr>
          <a:xfrm>
            <a:off x="2257425" y="4211881"/>
            <a:ext cx="952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?</a:t>
            </a:r>
            <a:endParaRPr lang="ko-KR" altLang="en-US" dirty="0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4BFA4833-BC20-9CCC-0DB3-02C575CC3E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5132" y="2445444"/>
            <a:ext cx="5801535" cy="3572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358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9" grpId="0" animBg="1"/>
      <p:bldP spid="11" grpId="0" animBg="1"/>
      <p:bldP spid="13" grpId="0"/>
      <p:bldP spid="15" grpId="0"/>
      <p:bldP spid="18" grpId="0" animBg="1"/>
      <p:bldP spid="19" grpId="0" animBg="1"/>
      <p:bldP spid="20" grpId="0" animBg="1"/>
      <p:bldP spid="2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32998A-705D-2136-1FF8-DA52502254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8FABAA0-325F-DDAF-2333-CD7DFF1E96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859" y="419055"/>
            <a:ext cx="1114581" cy="64779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A458071-0158-6084-A75B-E98C6BED88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798" y="1000086"/>
            <a:ext cx="4143953" cy="55252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E80EEAD-661D-1CF3-90EA-CC92C7F799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5625" y="133138"/>
            <a:ext cx="2676899" cy="302937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369B0BC-5E4D-AB69-DBF3-4CA0E8BDA2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519" y="1647824"/>
            <a:ext cx="5420481" cy="124794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5B96F4D-74EF-7722-451D-09A4009457C2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48633" t="66953" r="35074" b="26416"/>
          <a:stretch/>
        </p:blipFill>
        <p:spPr>
          <a:xfrm>
            <a:off x="2902271" y="3114804"/>
            <a:ext cx="966976" cy="324013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5D6F51B4-9912-962A-4E2A-F7602CDA2695}"/>
              </a:ext>
            </a:extLst>
          </p:cNvPr>
          <p:cNvSpPr/>
          <p:nvPr/>
        </p:nvSpPr>
        <p:spPr>
          <a:xfrm>
            <a:off x="2792872" y="2505286"/>
            <a:ext cx="1207628" cy="3904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C26D6DA-B0B7-A30E-161F-A859B9B5CE65}"/>
              </a:ext>
            </a:extLst>
          </p:cNvPr>
          <p:cNvSpPr txBox="1"/>
          <p:nvPr/>
        </p:nvSpPr>
        <p:spPr>
          <a:xfrm>
            <a:off x="2792872" y="2908595"/>
            <a:ext cx="467677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Recap</a:t>
            </a:r>
            <a:r>
              <a:rPr lang="ko-KR" altLang="en-US" sz="1050" dirty="0"/>
              <a:t> </a:t>
            </a:r>
            <a:r>
              <a:rPr lang="en-US" altLang="ko-KR" sz="1050" dirty="0"/>
              <a:t>quiz. </a:t>
            </a:r>
            <a:r>
              <a:rPr lang="ko-KR" altLang="en-US" sz="1050" dirty="0"/>
              <a:t>이 수식이 무엇을 뜻할까</a:t>
            </a:r>
            <a:r>
              <a:rPr lang="en-US" altLang="ko-KR" sz="1050" dirty="0"/>
              <a:t>?</a:t>
            </a:r>
            <a:endParaRPr lang="ko-KR" altLang="en-US" sz="105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D941130-CF22-2E3A-BA93-9B74C3E46835}"/>
              </a:ext>
            </a:extLst>
          </p:cNvPr>
          <p:cNvSpPr txBox="1"/>
          <p:nvPr/>
        </p:nvSpPr>
        <p:spPr>
          <a:xfrm>
            <a:off x="2792872" y="3391110"/>
            <a:ext cx="467677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Recap</a:t>
            </a:r>
            <a:r>
              <a:rPr lang="ko-KR" altLang="en-US" sz="1050" dirty="0"/>
              <a:t> </a:t>
            </a:r>
            <a:r>
              <a:rPr lang="en-US" altLang="ko-KR" sz="1050" dirty="0"/>
              <a:t>quiz. </a:t>
            </a:r>
            <a:r>
              <a:rPr lang="ko-KR" altLang="en-US" sz="1050" dirty="0"/>
              <a:t>수익 </a:t>
            </a:r>
            <a:r>
              <a:rPr lang="en-US" altLang="ko-KR" sz="1050" dirty="0"/>
              <a:t>(T+1)</a:t>
            </a:r>
            <a:endParaRPr lang="ko-KR" altLang="en-US" sz="1050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DF0F9208-E9B0-E33B-2165-05B4B5960A1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5544" y="3657682"/>
            <a:ext cx="5220429" cy="905001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04048D68-6F3D-68B4-73E9-F4DD4CEE6350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t="13965"/>
          <a:stretch/>
        </p:blipFill>
        <p:spPr>
          <a:xfrm>
            <a:off x="551676" y="4575339"/>
            <a:ext cx="5544324" cy="1524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071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/>
      <p:bldP spid="1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595BC3-6E40-80D1-0C42-48E4CE2B26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C2F6F76-11F0-8DA1-2C90-05EC3D0AB77D}"/>
              </a:ext>
            </a:extLst>
          </p:cNvPr>
          <p:cNvSpPr/>
          <p:nvPr/>
        </p:nvSpPr>
        <p:spPr>
          <a:xfrm>
            <a:off x="1748590" y="433137"/>
            <a:ext cx="7796463" cy="83418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QUIZ</a:t>
            </a:r>
          </a:p>
          <a:p>
            <a:pPr algn="ctr"/>
            <a:r>
              <a:rPr lang="ko-KR" altLang="en-US" dirty="0"/>
              <a:t>환경 모델을 모를 때 사용할 수 있는 도구는</a:t>
            </a:r>
            <a:r>
              <a:rPr lang="en-US" altLang="ko-KR" dirty="0"/>
              <a:t>? (</a:t>
            </a:r>
            <a:r>
              <a:rPr lang="ko-KR" altLang="en-US" dirty="0"/>
              <a:t>보기</a:t>
            </a:r>
            <a:r>
              <a:rPr lang="en-US" altLang="ko-KR" dirty="0"/>
              <a:t>:MC, DP, TD)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55F2B59-135C-67C0-0E9D-CBC13EFDE7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5715" y="1638801"/>
            <a:ext cx="4305901" cy="134321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6FDE07E-C1CE-15DE-ADE0-2A20D27BD3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715" y="2982013"/>
            <a:ext cx="5677692" cy="142894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9FC9B89-FD05-9E18-B2E0-C127059DEFE4}"/>
              </a:ext>
            </a:extLst>
          </p:cNvPr>
          <p:cNvSpPr txBox="1"/>
          <p:nvPr/>
        </p:nvSpPr>
        <p:spPr>
          <a:xfrm>
            <a:off x="6027788" y="2612681"/>
            <a:ext cx="5364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이론상으로 </a:t>
            </a:r>
            <a:r>
              <a:rPr lang="en-US" altLang="ko-KR" dirty="0"/>
              <a:t>TD</a:t>
            </a:r>
            <a:r>
              <a:rPr lang="ko-KR" altLang="en-US" dirty="0"/>
              <a:t>법이 더 빠르게 학습</a:t>
            </a:r>
            <a:r>
              <a:rPr lang="en-US" altLang="ko-KR" dirty="0"/>
              <a:t>(</a:t>
            </a:r>
            <a:r>
              <a:rPr lang="ko-KR" altLang="en-US" dirty="0"/>
              <a:t>가치함수갱신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0BB2009-3C82-2AD6-ADB8-FD3FF716BD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5509" y="4299214"/>
            <a:ext cx="5601482" cy="96215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7FCE4D0-5907-328D-642D-8CC42393E5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7197" y="3742890"/>
            <a:ext cx="4591691" cy="3115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307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02AB4D-C1CC-8770-542E-08C5AB42E3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1D45D3C-EAC1-4B51-919A-1317383CC713}"/>
              </a:ext>
            </a:extLst>
          </p:cNvPr>
          <p:cNvSpPr/>
          <p:nvPr/>
        </p:nvSpPr>
        <p:spPr>
          <a:xfrm>
            <a:off x="2520115" y="899862"/>
            <a:ext cx="1480385" cy="83418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정책평가</a:t>
            </a:r>
            <a:endParaRPr lang="en-US" altLang="ko-KR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1264A87-D55E-3ADA-2D7E-959E1D73181A}"/>
              </a:ext>
            </a:extLst>
          </p:cNvPr>
          <p:cNvSpPr/>
          <p:nvPr/>
        </p:nvSpPr>
        <p:spPr>
          <a:xfrm>
            <a:off x="8682790" y="899861"/>
            <a:ext cx="1480385" cy="83418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정책 개선</a:t>
            </a:r>
            <a:endParaRPr lang="en-US" altLang="ko-KR" dirty="0"/>
          </a:p>
        </p:txBody>
      </p:sp>
      <p:sp>
        <p:nvSpPr>
          <p:cNvPr id="4" name="화살표: 아래쪽 3">
            <a:extLst>
              <a:ext uri="{FF2B5EF4-FFF2-40B4-BE49-F238E27FC236}">
                <a16:creationId xmlns:a16="http://schemas.microsoft.com/office/drawing/2014/main" id="{8EE1790A-D08B-1F57-162D-2F7192BD1F15}"/>
              </a:ext>
            </a:extLst>
          </p:cNvPr>
          <p:cNvSpPr/>
          <p:nvPr/>
        </p:nvSpPr>
        <p:spPr>
          <a:xfrm>
            <a:off x="6251410" y="614112"/>
            <a:ext cx="266700" cy="5796213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EF09736-C065-628B-46D1-A11649F1FD13}"/>
              </a:ext>
            </a:extLst>
          </p:cNvPr>
          <p:cNvSpPr/>
          <p:nvPr/>
        </p:nvSpPr>
        <p:spPr>
          <a:xfrm>
            <a:off x="1077830" y="2037807"/>
            <a:ext cx="1126456" cy="63475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DP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0778911-C9E1-8443-BA03-B551ABF4E415}"/>
              </a:ext>
            </a:extLst>
          </p:cNvPr>
          <p:cNvSpPr/>
          <p:nvPr/>
        </p:nvSpPr>
        <p:spPr>
          <a:xfrm>
            <a:off x="2697080" y="2037806"/>
            <a:ext cx="1126456" cy="63475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MC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DE375B0-46C5-F5A0-1CE0-7304CFCEACB2}"/>
              </a:ext>
            </a:extLst>
          </p:cNvPr>
          <p:cNvSpPr/>
          <p:nvPr/>
        </p:nvSpPr>
        <p:spPr>
          <a:xfrm>
            <a:off x="4455195" y="2037806"/>
            <a:ext cx="1126456" cy="63475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TD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9A82CFA-707E-D952-B69D-9A448C0DF5B0}"/>
              </a:ext>
            </a:extLst>
          </p:cNvPr>
          <p:cNvSpPr/>
          <p:nvPr/>
        </p:nvSpPr>
        <p:spPr>
          <a:xfrm>
            <a:off x="7628273" y="2037806"/>
            <a:ext cx="1126456" cy="63475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ON </a:t>
            </a:r>
            <a:r>
              <a:rPr lang="ko-KR" altLang="en-US" dirty="0"/>
              <a:t>정책</a:t>
            </a:r>
            <a:endParaRPr lang="en-US" altLang="ko-KR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C5A5BE-19BA-98A5-C709-9FA8BF5486B5}"/>
              </a:ext>
            </a:extLst>
          </p:cNvPr>
          <p:cNvSpPr/>
          <p:nvPr/>
        </p:nvSpPr>
        <p:spPr>
          <a:xfrm>
            <a:off x="10333371" y="2037806"/>
            <a:ext cx="1126456" cy="63475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OFF </a:t>
            </a:r>
            <a:r>
              <a:rPr lang="ko-KR" altLang="en-US" dirty="0"/>
              <a:t>정책</a:t>
            </a:r>
            <a:endParaRPr lang="en-US" altLang="ko-KR" dirty="0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FDEC214A-5105-538E-7AD6-6EB7FC0E326A}"/>
              </a:ext>
            </a:extLst>
          </p:cNvPr>
          <p:cNvCxnSpPr/>
          <p:nvPr/>
        </p:nvCxnSpPr>
        <p:spPr>
          <a:xfrm>
            <a:off x="6657975" y="307056"/>
            <a:ext cx="0" cy="62438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698880C-3B92-DE3B-9769-3D605436AC10}"/>
              </a:ext>
            </a:extLst>
          </p:cNvPr>
          <p:cNvSpPr/>
          <p:nvPr/>
        </p:nvSpPr>
        <p:spPr>
          <a:xfrm>
            <a:off x="7628273" y="3111625"/>
            <a:ext cx="1126456" cy="63475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ON-SARSA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A8B3075-9278-B2B9-A18D-D67BD0993119}"/>
              </a:ext>
            </a:extLst>
          </p:cNvPr>
          <p:cNvCxnSpPr/>
          <p:nvPr/>
        </p:nvCxnSpPr>
        <p:spPr>
          <a:xfrm>
            <a:off x="6096000" y="307056"/>
            <a:ext cx="0" cy="62438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BB86523-E703-CF3C-C3E9-3933EFE8B0A9}"/>
              </a:ext>
            </a:extLst>
          </p:cNvPr>
          <p:cNvSpPr/>
          <p:nvPr/>
        </p:nvSpPr>
        <p:spPr>
          <a:xfrm>
            <a:off x="9770144" y="3111625"/>
            <a:ext cx="1126456" cy="63475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Off-SARSA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B4E4A9C-38A6-164B-3227-52B0C580154A}"/>
              </a:ext>
            </a:extLst>
          </p:cNvPr>
          <p:cNvSpPr/>
          <p:nvPr/>
        </p:nvSpPr>
        <p:spPr>
          <a:xfrm>
            <a:off x="10935951" y="3111625"/>
            <a:ext cx="1126456" cy="63475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Q</a:t>
            </a: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D163E98E-9BB7-3803-44E7-F4A0B7E28F2B}"/>
              </a:ext>
            </a:extLst>
          </p:cNvPr>
          <p:cNvCxnSpPr>
            <a:stCxn id="10" idx="2"/>
            <a:endCxn id="15" idx="0"/>
          </p:cNvCxnSpPr>
          <p:nvPr/>
        </p:nvCxnSpPr>
        <p:spPr>
          <a:xfrm>
            <a:off x="8191501" y="2672556"/>
            <a:ext cx="0" cy="4390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DF2A8106-5D32-5C04-E83F-5E48F9554A67}"/>
              </a:ext>
            </a:extLst>
          </p:cNvPr>
          <p:cNvCxnSpPr>
            <a:stCxn id="11" idx="2"/>
            <a:endCxn id="19" idx="0"/>
          </p:cNvCxnSpPr>
          <p:nvPr/>
        </p:nvCxnSpPr>
        <p:spPr>
          <a:xfrm rot="16200000" flipH="1">
            <a:off x="10978355" y="2590800"/>
            <a:ext cx="439069" cy="60258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758D62AB-3B23-DA3B-6CD0-7A1D8D91287C}"/>
              </a:ext>
            </a:extLst>
          </p:cNvPr>
          <p:cNvCxnSpPr>
            <a:stCxn id="11" idx="2"/>
            <a:endCxn id="18" idx="0"/>
          </p:cNvCxnSpPr>
          <p:nvPr/>
        </p:nvCxnSpPr>
        <p:spPr>
          <a:xfrm rot="5400000">
            <a:off x="10395452" y="2610477"/>
            <a:ext cx="439069" cy="563227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4F1D3EC2-D980-65A4-A9F7-0FC6C401586E}"/>
              </a:ext>
            </a:extLst>
          </p:cNvPr>
          <p:cNvCxnSpPr>
            <a:cxnSpLocks/>
            <a:stCxn id="10" idx="1"/>
            <a:endCxn id="32" idx="1"/>
          </p:cNvCxnSpPr>
          <p:nvPr/>
        </p:nvCxnSpPr>
        <p:spPr>
          <a:xfrm rot="10800000" flipH="1" flipV="1">
            <a:off x="7628273" y="2355180"/>
            <a:ext cx="110788" cy="3144435"/>
          </a:xfrm>
          <a:prstGeom prst="bentConnector3">
            <a:avLst>
              <a:gd name="adj1" fmla="val -20634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F9946C00-A2E6-62E4-D5A7-1E08192D9B74}"/>
              </a:ext>
            </a:extLst>
          </p:cNvPr>
          <p:cNvSpPr txBox="1"/>
          <p:nvPr/>
        </p:nvSpPr>
        <p:spPr>
          <a:xfrm>
            <a:off x="7739061" y="5314950"/>
            <a:ext cx="23574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단점</a:t>
            </a:r>
            <a:r>
              <a:rPr lang="en-US" altLang="ko-KR" dirty="0"/>
              <a:t>(</a:t>
            </a:r>
            <a:r>
              <a:rPr lang="ko-KR" altLang="en-US" dirty="0"/>
              <a:t>특징</a:t>
            </a:r>
            <a:r>
              <a:rPr lang="en-US" altLang="ko-KR" dirty="0"/>
              <a:t>)</a:t>
            </a:r>
            <a:r>
              <a:rPr lang="ko-KR" altLang="en-US" dirty="0"/>
              <a:t>이 </a:t>
            </a:r>
            <a:r>
              <a:rPr lang="ko-KR" altLang="en-US" dirty="0" err="1"/>
              <a:t>뭘까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E2B941A-6AD1-41F0-CC5A-3C57F7EAF603}"/>
              </a:ext>
            </a:extLst>
          </p:cNvPr>
          <p:cNvSpPr txBox="1"/>
          <p:nvPr/>
        </p:nvSpPr>
        <p:spPr>
          <a:xfrm>
            <a:off x="7785429" y="5701844"/>
            <a:ext cx="27301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정책 평가와 정책 개선이 하나의 환경에서 이루어짐</a:t>
            </a:r>
          </a:p>
        </p:txBody>
      </p:sp>
    </p:spTree>
    <p:extLst>
      <p:ext uri="{BB962C8B-B14F-4D97-AF65-F5344CB8AC3E}">
        <p14:creationId xmlns:p14="http://schemas.microsoft.com/office/powerpoint/2010/main" val="1351077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FD90C3-FE81-742A-9A91-C7AD008929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9BBF54A-74B9-CDF3-A074-99D91D3BF2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910" y="261559"/>
            <a:ext cx="5763429" cy="542048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372A94F-EC8D-1831-CA77-78FDF1BC81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4971" y="352330"/>
            <a:ext cx="2915057" cy="135273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EBD65D9-8762-B8DC-95EF-81608371CE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5563" y="2274199"/>
            <a:ext cx="5839640" cy="2667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672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AC1D4F-933F-F632-1460-C232C767D1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C588DD3-2D5D-6D69-E1F4-14C5F9DE32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177" y="3429000"/>
            <a:ext cx="5772956" cy="283884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DC9EE64-4360-5DED-D1CF-6207FCA131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2223" y="1130530"/>
            <a:ext cx="5203708" cy="194071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1EC933F-5D9D-03F9-6D2B-1567950084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177" y="1024380"/>
            <a:ext cx="5772956" cy="215301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6AE77CF-322C-7C92-3259-DE93243E89DB}"/>
              </a:ext>
            </a:extLst>
          </p:cNvPr>
          <p:cNvSpPr txBox="1"/>
          <p:nvPr/>
        </p:nvSpPr>
        <p:spPr>
          <a:xfrm>
            <a:off x="959197" y="590154"/>
            <a:ext cx="7727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MC – E greedy </a:t>
            </a:r>
            <a:r>
              <a:rPr lang="ko-KR" altLang="en-US" dirty="0"/>
              <a:t>개선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657392-D96F-26EE-611A-FFF7DC925472}"/>
              </a:ext>
            </a:extLst>
          </p:cNvPr>
          <p:cNvSpPr txBox="1"/>
          <p:nvPr/>
        </p:nvSpPr>
        <p:spPr>
          <a:xfrm>
            <a:off x="959197" y="3254127"/>
            <a:ext cx="7727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TD – SARSA </a:t>
            </a:r>
            <a:r>
              <a:rPr lang="ko-KR" altLang="en-US" dirty="0"/>
              <a:t>개선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E634A8-9167-EF1B-8A97-935D9FEA587A}"/>
              </a:ext>
            </a:extLst>
          </p:cNvPr>
          <p:cNvSpPr txBox="1"/>
          <p:nvPr/>
        </p:nvSpPr>
        <p:spPr>
          <a:xfrm>
            <a:off x="7865807" y="2900166"/>
            <a:ext cx="39427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왜 이런 차이가</a:t>
            </a:r>
            <a:br>
              <a:rPr lang="en-US" altLang="ko-KR" sz="3600" dirty="0"/>
            </a:br>
            <a:r>
              <a:rPr lang="ko-KR" altLang="en-US" sz="3600" dirty="0"/>
              <a:t> 발생했을까</a:t>
            </a:r>
            <a:r>
              <a:rPr lang="en-US" altLang="ko-KR" sz="3600" dirty="0"/>
              <a:t>?</a:t>
            </a:r>
            <a:endParaRPr lang="ko-KR" altLang="en-US" sz="3600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67310AA-CF64-B15C-79FC-645ED3C1AA52}"/>
              </a:ext>
            </a:extLst>
          </p:cNvPr>
          <p:cNvSpPr/>
          <p:nvPr/>
        </p:nvSpPr>
        <p:spPr>
          <a:xfrm>
            <a:off x="3638655" y="943988"/>
            <a:ext cx="2886478" cy="532385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95396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151</TotalTime>
  <Words>451</Words>
  <Application>Microsoft Macintosh PowerPoint</Application>
  <PresentationFormat>와이드스크린</PresentationFormat>
  <Paragraphs>104</Paragraphs>
  <Slides>18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1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TaeHoon Lee</dc:creator>
  <cp:lastModifiedBy>TaeHoon Lee</cp:lastModifiedBy>
  <cp:revision>1</cp:revision>
  <dcterms:created xsi:type="dcterms:W3CDTF">2025-04-20T05:59:48Z</dcterms:created>
  <dcterms:modified xsi:type="dcterms:W3CDTF">2025-04-21T06:36:18Z</dcterms:modified>
</cp:coreProperties>
</file>